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sldIdLst>
    <p:sldId id="276" r:id="rId3"/>
    <p:sldId id="257" r:id="rId4"/>
    <p:sldId id="258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F3AB80-5D8C-4494-9806-100331ECF41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40A587-A040-4747-96E5-5B79F065537B}">
      <dgm:prSet phldrT="[Text]"/>
      <dgm:spPr/>
      <dgm:t>
        <a:bodyPr/>
        <a:lstStyle/>
        <a:p>
          <a:r>
            <a:rPr lang="en-US" dirty="0" smtClean="0"/>
            <a:t>Increased satisfaction in teaching</a:t>
          </a:r>
          <a:endParaRPr lang="en-US" dirty="0"/>
        </a:p>
      </dgm:t>
    </dgm:pt>
    <dgm:pt modelId="{335D7634-92AC-44E2-BAB8-03996668BD95}" type="parTrans" cxnId="{AF122329-6B13-4B90-A528-76FAD1A17A89}">
      <dgm:prSet/>
      <dgm:spPr/>
      <dgm:t>
        <a:bodyPr/>
        <a:lstStyle/>
        <a:p>
          <a:endParaRPr lang="en-US"/>
        </a:p>
      </dgm:t>
    </dgm:pt>
    <dgm:pt modelId="{1F26EC6A-2E15-4682-80EB-2D4C253F1F47}" type="sibTrans" cxnId="{AF122329-6B13-4B90-A528-76FAD1A17A89}">
      <dgm:prSet/>
      <dgm:spPr/>
      <dgm:t>
        <a:bodyPr/>
        <a:lstStyle/>
        <a:p>
          <a:endParaRPr lang="en-US"/>
        </a:p>
      </dgm:t>
    </dgm:pt>
    <dgm:pt modelId="{45E51192-3F51-41E3-B80B-84E6EAF50139}">
      <dgm:prSet phldrT="[Text]"/>
      <dgm:spPr/>
      <dgm:t>
        <a:bodyPr/>
        <a:lstStyle/>
        <a:p>
          <a:r>
            <a:rPr lang="en-US" dirty="0" smtClean="0"/>
            <a:t>New collaborations developed</a:t>
          </a:r>
          <a:endParaRPr lang="en-US" dirty="0"/>
        </a:p>
      </dgm:t>
    </dgm:pt>
    <dgm:pt modelId="{25DF360A-192C-4CAE-9D86-59EE2EE83870}" type="parTrans" cxnId="{27D87139-8251-49F6-885F-2567BC98BE68}">
      <dgm:prSet/>
      <dgm:spPr/>
      <dgm:t>
        <a:bodyPr/>
        <a:lstStyle/>
        <a:p>
          <a:endParaRPr lang="en-US"/>
        </a:p>
      </dgm:t>
    </dgm:pt>
    <dgm:pt modelId="{47931357-FB04-4BC9-BBE7-4341E48092BC}" type="sibTrans" cxnId="{27D87139-8251-49F6-885F-2567BC98BE68}">
      <dgm:prSet/>
      <dgm:spPr/>
      <dgm:t>
        <a:bodyPr/>
        <a:lstStyle/>
        <a:p>
          <a:endParaRPr lang="en-US"/>
        </a:p>
      </dgm:t>
    </dgm:pt>
    <dgm:pt modelId="{EE425C73-8214-420C-91A2-E36419B50392}">
      <dgm:prSet phldrT="[Text]"/>
      <dgm:spPr/>
      <dgm:t>
        <a:bodyPr/>
        <a:lstStyle/>
        <a:p>
          <a:r>
            <a:rPr lang="en-US" dirty="0" smtClean="0"/>
            <a:t>Introduction to a new field of study (educational research)</a:t>
          </a:r>
          <a:endParaRPr lang="en-US" dirty="0"/>
        </a:p>
      </dgm:t>
    </dgm:pt>
    <dgm:pt modelId="{D3747813-CFC7-40A2-B1F8-B96292D1333D}" type="parTrans" cxnId="{BAAF8AB5-8845-440C-8370-A055A07BED94}">
      <dgm:prSet/>
      <dgm:spPr/>
      <dgm:t>
        <a:bodyPr/>
        <a:lstStyle/>
        <a:p>
          <a:endParaRPr lang="en-US"/>
        </a:p>
      </dgm:t>
    </dgm:pt>
    <dgm:pt modelId="{26DC16F8-2B0F-4B18-8A9D-48A4D70D2460}" type="sibTrans" cxnId="{BAAF8AB5-8845-440C-8370-A055A07BED94}">
      <dgm:prSet/>
      <dgm:spPr/>
      <dgm:t>
        <a:bodyPr/>
        <a:lstStyle/>
        <a:p>
          <a:endParaRPr lang="en-US"/>
        </a:p>
      </dgm:t>
    </dgm:pt>
    <dgm:pt modelId="{8B1D6697-4459-48DA-AB33-E6818C97AAC1}">
      <dgm:prSet/>
      <dgm:spPr/>
      <dgm:t>
        <a:bodyPr/>
        <a:lstStyle/>
        <a:p>
          <a:r>
            <a:rPr lang="en-US" dirty="0" smtClean="0"/>
            <a:t>Improvement in end of course evaluation scores</a:t>
          </a:r>
        </a:p>
      </dgm:t>
    </dgm:pt>
    <dgm:pt modelId="{360E7239-E953-40D9-98B9-2D1F4B147C47}" type="parTrans" cxnId="{85B120C3-0D7C-4182-86DF-897BA36FC2CE}">
      <dgm:prSet/>
      <dgm:spPr/>
      <dgm:t>
        <a:bodyPr/>
        <a:lstStyle/>
        <a:p>
          <a:endParaRPr lang="en-US"/>
        </a:p>
      </dgm:t>
    </dgm:pt>
    <dgm:pt modelId="{121DE191-5776-49EC-B453-2081B540602C}" type="sibTrans" cxnId="{85B120C3-0D7C-4182-86DF-897BA36FC2CE}">
      <dgm:prSet/>
      <dgm:spPr/>
      <dgm:t>
        <a:bodyPr/>
        <a:lstStyle/>
        <a:p>
          <a:endParaRPr lang="en-US"/>
        </a:p>
      </dgm:t>
    </dgm:pt>
    <dgm:pt modelId="{D0B021A6-8425-45B7-8EB7-7EC2F8F38159}">
      <dgm:prSet/>
      <dgm:spPr/>
      <dgm:t>
        <a:bodyPr/>
        <a:lstStyle/>
        <a:p>
          <a:r>
            <a:rPr lang="en-US" dirty="0" smtClean="0"/>
            <a:t>Papers, publications, presentations and grant proposals</a:t>
          </a:r>
        </a:p>
      </dgm:t>
    </dgm:pt>
    <dgm:pt modelId="{7EB1D870-6901-4F56-B8FC-2EDD04CD1A5B}" type="parTrans" cxnId="{7E603D92-B64D-4AB5-9870-221B535E80CE}">
      <dgm:prSet/>
      <dgm:spPr/>
      <dgm:t>
        <a:bodyPr/>
        <a:lstStyle/>
        <a:p>
          <a:endParaRPr lang="en-US"/>
        </a:p>
      </dgm:t>
    </dgm:pt>
    <dgm:pt modelId="{8D7540D0-3DA1-4DE4-B03F-13D8A1968EC9}" type="sibTrans" cxnId="{7E603D92-B64D-4AB5-9870-221B535E80CE}">
      <dgm:prSet/>
      <dgm:spPr/>
      <dgm:t>
        <a:bodyPr/>
        <a:lstStyle/>
        <a:p>
          <a:endParaRPr lang="en-US"/>
        </a:p>
      </dgm:t>
    </dgm:pt>
    <dgm:pt modelId="{2986CEDE-1C60-424B-B41F-CAAFCC2639DA}">
      <dgm:prSet/>
      <dgm:spPr/>
      <dgm:t>
        <a:bodyPr/>
        <a:lstStyle/>
        <a:p>
          <a:r>
            <a:rPr lang="en-US" dirty="0" smtClean="0"/>
            <a:t>New insights about how students learn</a:t>
          </a:r>
        </a:p>
      </dgm:t>
    </dgm:pt>
    <dgm:pt modelId="{1240DB4A-B5A9-49EE-BDD8-A9FE4CCA81FE}" type="parTrans" cxnId="{4B6A0AFF-F10E-45E9-A652-119246376EAA}">
      <dgm:prSet/>
      <dgm:spPr/>
      <dgm:t>
        <a:bodyPr/>
        <a:lstStyle/>
        <a:p>
          <a:endParaRPr lang="en-US"/>
        </a:p>
      </dgm:t>
    </dgm:pt>
    <dgm:pt modelId="{8E7F49D7-7033-4F41-9E2E-F64B50AE8A6A}" type="sibTrans" cxnId="{4B6A0AFF-F10E-45E9-A652-119246376EAA}">
      <dgm:prSet/>
      <dgm:spPr/>
      <dgm:t>
        <a:bodyPr/>
        <a:lstStyle/>
        <a:p>
          <a:endParaRPr lang="en-US"/>
        </a:p>
      </dgm:t>
    </dgm:pt>
    <dgm:pt modelId="{49BDA7D6-CD35-4B53-9B44-AA4ECFB03CE8}">
      <dgm:prSet/>
      <dgm:spPr/>
      <dgm:t>
        <a:bodyPr/>
        <a:lstStyle/>
        <a:p>
          <a:r>
            <a:rPr lang="en-US" dirty="0" smtClean="0"/>
            <a:t>Unexpected outcomes</a:t>
          </a:r>
          <a:endParaRPr lang="en-US" dirty="0"/>
        </a:p>
      </dgm:t>
    </dgm:pt>
    <dgm:pt modelId="{4EB9E40A-C3F5-40AF-A1BF-E24555B90CA3}" type="parTrans" cxnId="{ACE5FDF5-57BC-4E3D-ACAE-4B9C47E329E4}">
      <dgm:prSet/>
      <dgm:spPr/>
      <dgm:t>
        <a:bodyPr/>
        <a:lstStyle/>
        <a:p>
          <a:endParaRPr lang="en-US"/>
        </a:p>
      </dgm:t>
    </dgm:pt>
    <dgm:pt modelId="{33CD02A9-3938-4D43-A7ED-92324F8A11FA}" type="sibTrans" cxnId="{ACE5FDF5-57BC-4E3D-ACAE-4B9C47E329E4}">
      <dgm:prSet/>
      <dgm:spPr/>
      <dgm:t>
        <a:bodyPr/>
        <a:lstStyle/>
        <a:p>
          <a:endParaRPr lang="en-US"/>
        </a:p>
      </dgm:t>
    </dgm:pt>
    <dgm:pt modelId="{D1AE8100-D146-4D7D-ACBE-42DBE51191B2}" type="pres">
      <dgm:prSet presAssocID="{97F3AB80-5D8C-4494-9806-100331ECF41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D9A361-F839-48DE-9ED5-6759A907B410}" type="pres">
      <dgm:prSet presAssocID="{5340A587-A040-4747-96E5-5B79F065537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B60414-8817-426A-BCC1-9922C95EB1F9}" type="pres">
      <dgm:prSet presAssocID="{1F26EC6A-2E15-4682-80EB-2D4C253F1F47}" presName="sibTrans" presStyleCnt="0"/>
      <dgm:spPr/>
    </dgm:pt>
    <dgm:pt modelId="{CF7FBBB7-2AD5-45BA-B486-4EF1378A4FA9}" type="pres">
      <dgm:prSet presAssocID="{45E51192-3F51-41E3-B80B-84E6EAF5013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63FD7-DF99-455C-B3AF-E9BDE0F97A1A}" type="pres">
      <dgm:prSet presAssocID="{47931357-FB04-4BC9-BBE7-4341E48092BC}" presName="sibTrans" presStyleCnt="0"/>
      <dgm:spPr/>
    </dgm:pt>
    <dgm:pt modelId="{55C4F1BB-74CD-4295-AEAF-377D85951899}" type="pres">
      <dgm:prSet presAssocID="{8B1D6697-4459-48DA-AB33-E6818C97AAC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7EB515-E929-44AC-8200-B77190F52533}" type="pres">
      <dgm:prSet presAssocID="{121DE191-5776-49EC-B453-2081B540602C}" presName="sibTrans" presStyleCnt="0"/>
      <dgm:spPr/>
    </dgm:pt>
    <dgm:pt modelId="{16C8E44D-95C1-4220-B19F-EE2208647FA5}" type="pres">
      <dgm:prSet presAssocID="{2986CEDE-1C60-424B-B41F-CAAFCC2639DA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24F7F4-1670-478C-877B-AD5499556642}" type="pres">
      <dgm:prSet presAssocID="{8E7F49D7-7033-4F41-9E2E-F64B50AE8A6A}" presName="sibTrans" presStyleCnt="0"/>
      <dgm:spPr/>
    </dgm:pt>
    <dgm:pt modelId="{F41E90C1-CB18-4B37-A323-952B3A0FB389}" type="pres">
      <dgm:prSet presAssocID="{D0B021A6-8425-45B7-8EB7-7EC2F8F38159}" presName="node" presStyleLbl="node1" presStyleIdx="4" presStyleCnt="7" custLinFactX="10000" custLinFactNeighborX="100000" custLinFactNeighborY="-4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52DC8-CB30-4936-903B-DD70BA425A7B}" type="pres">
      <dgm:prSet presAssocID="{8D7540D0-3DA1-4DE4-B03F-13D8A1968EC9}" presName="sibTrans" presStyleCnt="0"/>
      <dgm:spPr/>
    </dgm:pt>
    <dgm:pt modelId="{5F439AC2-F21B-4971-AAAC-F83AC523BBD4}" type="pres">
      <dgm:prSet presAssocID="{EE425C73-8214-420C-91A2-E36419B50392}" presName="node" presStyleLbl="node1" presStyleIdx="5" presStyleCnt="7" custLinFactX="-12240" custLinFactNeighborX="-100000" custLinFactNeighborY="-7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8A3F5-5021-4743-BD68-CBC2748D37FE}" type="pres">
      <dgm:prSet presAssocID="{26DC16F8-2B0F-4B18-8A9D-48A4D70D2460}" presName="sibTrans" presStyleCnt="0"/>
      <dgm:spPr/>
    </dgm:pt>
    <dgm:pt modelId="{2EA3D645-340E-41A8-8B60-858A99937554}" type="pres">
      <dgm:prSet presAssocID="{49BDA7D6-CD35-4B53-9B44-AA4ECFB03CE8}" presName="node" presStyleLbl="node1" presStyleIdx="6" presStyleCnt="7" custLinFactNeighborX="-420" custLinFactNeighborY="-2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603D92-B64D-4AB5-9870-221B535E80CE}" srcId="{97F3AB80-5D8C-4494-9806-100331ECF411}" destId="{D0B021A6-8425-45B7-8EB7-7EC2F8F38159}" srcOrd="4" destOrd="0" parTransId="{7EB1D870-6901-4F56-B8FC-2EDD04CD1A5B}" sibTransId="{8D7540D0-3DA1-4DE4-B03F-13D8A1968EC9}"/>
    <dgm:cxn modelId="{4D597FF9-1CCC-491F-865E-96EA8FA45EBD}" type="presOf" srcId="{97F3AB80-5D8C-4494-9806-100331ECF411}" destId="{D1AE8100-D146-4D7D-ACBE-42DBE51191B2}" srcOrd="0" destOrd="0" presId="urn:microsoft.com/office/officeart/2005/8/layout/default"/>
    <dgm:cxn modelId="{BAAF8AB5-8845-440C-8370-A055A07BED94}" srcId="{97F3AB80-5D8C-4494-9806-100331ECF411}" destId="{EE425C73-8214-420C-91A2-E36419B50392}" srcOrd="5" destOrd="0" parTransId="{D3747813-CFC7-40A2-B1F8-B96292D1333D}" sibTransId="{26DC16F8-2B0F-4B18-8A9D-48A4D70D2460}"/>
    <dgm:cxn modelId="{E8D72EB5-07D7-4936-9AFB-EDA9288218D7}" type="presOf" srcId="{45E51192-3F51-41E3-B80B-84E6EAF50139}" destId="{CF7FBBB7-2AD5-45BA-B486-4EF1378A4FA9}" srcOrd="0" destOrd="0" presId="urn:microsoft.com/office/officeart/2005/8/layout/default"/>
    <dgm:cxn modelId="{4061E225-7E16-441C-BFD3-EE8D06522C96}" type="presOf" srcId="{8B1D6697-4459-48DA-AB33-E6818C97AAC1}" destId="{55C4F1BB-74CD-4295-AEAF-377D85951899}" srcOrd="0" destOrd="0" presId="urn:microsoft.com/office/officeart/2005/8/layout/default"/>
    <dgm:cxn modelId="{AF122329-6B13-4B90-A528-76FAD1A17A89}" srcId="{97F3AB80-5D8C-4494-9806-100331ECF411}" destId="{5340A587-A040-4747-96E5-5B79F065537B}" srcOrd="0" destOrd="0" parTransId="{335D7634-92AC-44E2-BAB8-03996668BD95}" sibTransId="{1F26EC6A-2E15-4682-80EB-2D4C253F1F47}"/>
    <dgm:cxn modelId="{02811471-EDCA-43EC-87DC-E5D9F939B421}" type="presOf" srcId="{5340A587-A040-4747-96E5-5B79F065537B}" destId="{F8D9A361-F839-48DE-9ED5-6759A907B410}" srcOrd="0" destOrd="0" presId="urn:microsoft.com/office/officeart/2005/8/layout/default"/>
    <dgm:cxn modelId="{85B120C3-0D7C-4182-86DF-897BA36FC2CE}" srcId="{97F3AB80-5D8C-4494-9806-100331ECF411}" destId="{8B1D6697-4459-48DA-AB33-E6818C97AAC1}" srcOrd="2" destOrd="0" parTransId="{360E7239-E953-40D9-98B9-2D1F4B147C47}" sibTransId="{121DE191-5776-49EC-B453-2081B540602C}"/>
    <dgm:cxn modelId="{81B74849-CBDF-469C-A9DA-7BB019AED862}" type="presOf" srcId="{49BDA7D6-CD35-4B53-9B44-AA4ECFB03CE8}" destId="{2EA3D645-340E-41A8-8B60-858A99937554}" srcOrd="0" destOrd="0" presId="urn:microsoft.com/office/officeart/2005/8/layout/default"/>
    <dgm:cxn modelId="{286B4B99-A945-4934-AB6B-BC8EDC7924F6}" type="presOf" srcId="{EE425C73-8214-420C-91A2-E36419B50392}" destId="{5F439AC2-F21B-4971-AAAC-F83AC523BBD4}" srcOrd="0" destOrd="0" presId="urn:microsoft.com/office/officeart/2005/8/layout/default"/>
    <dgm:cxn modelId="{4B6A0AFF-F10E-45E9-A652-119246376EAA}" srcId="{97F3AB80-5D8C-4494-9806-100331ECF411}" destId="{2986CEDE-1C60-424B-B41F-CAAFCC2639DA}" srcOrd="3" destOrd="0" parTransId="{1240DB4A-B5A9-49EE-BDD8-A9FE4CCA81FE}" sibTransId="{8E7F49D7-7033-4F41-9E2E-F64B50AE8A6A}"/>
    <dgm:cxn modelId="{27D87139-8251-49F6-885F-2567BC98BE68}" srcId="{97F3AB80-5D8C-4494-9806-100331ECF411}" destId="{45E51192-3F51-41E3-B80B-84E6EAF50139}" srcOrd="1" destOrd="0" parTransId="{25DF360A-192C-4CAE-9D86-59EE2EE83870}" sibTransId="{47931357-FB04-4BC9-BBE7-4341E48092BC}"/>
    <dgm:cxn modelId="{8D212B98-C2AC-4A72-B39C-3815542AC810}" type="presOf" srcId="{D0B021A6-8425-45B7-8EB7-7EC2F8F38159}" destId="{F41E90C1-CB18-4B37-A323-952B3A0FB389}" srcOrd="0" destOrd="0" presId="urn:microsoft.com/office/officeart/2005/8/layout/default"/>
    <dgm:cxn modelId="{2217AAA1-EB1D-4B7C-8E6D-0130E85FA20C}" type="presOf" srcId="{2986CEDE-1C60-424B-B41F-CAAFCC2639DA}" destId="{16C8E44D-95C1-4220-B19F-EE2208647FA5}" srcOrd="0" destOrd="0" presId="urn:microsoft.com/office/officeart/2005/8/layout/default"/>
    <dgm:cxn modelId="{ACE5FDF5-57BC-4E3D-ACAE-4B9C47E329E4}" srcId="{97F3AB80-5D8C-4494-9806-100331ECF411}" destId="{49BDA7D6-CD35-4B53-9B44-AA4ECFB03CE8}" srcOrd="6" destOrd="0" parTransId="{4EB9E40A-C3F5-40AF-A1BF-E24555B90CA3}" sibTransId="{33CD02A9-3938-4D43-A7ED-92324F8A11FA}"/>
    <dgm:cxn modelId="{F8CA6868-0469-43D3-AAA8-ED3646E7FAA8}" type="presParOf" srcId="{D1AE8100-D146-4D7D-ACBE-42DBE51191B2}" destId="{F8D9A361-F839-48DE-9ED5-6759A907B410}" srcOrd="0" destOrd="0" presId="urn:microsoft.com/office/officeart/2005/8/layout/default"/>
    <dgm:cxn modelId="{4D2B4133-5327-4432-99B8-356D078E6AEC}" type="presParOf" srcId="{D1AE8100-D146-4D7D-ACBE-42DBE51191B2}" destId="{3EB60414-8817-426A-BCC1-9922C95EB1F9}" srcOrd="1" destOrd="0" presId="urn:microsoft.com/office/officeart/2005/8/layout/default"/>
    <dgm:cxn modelId="{D34B204F-C0FD-42DA-86D5-39B9CA595CC4}" type="presParOf" srcId="{D1AE8100-D146-4D7D-ACBE-42DBE51191B2}" destId="{CF7FBBB7-2AD5-45BA-B486-4EF1378A4FA9}" srcOrd="2" destOrd="0" presId="urn:microsoft.com/office/officeart/2005/8/layout/default"/>
    <dgm:cxn modelId="{DD6FB94F-E05F-4495-A44B-803099051F00}" type="presParOf" srcId="{D1AE8100-D146-4D7D-ACBE-42DBE51191B2}" destId="{C0F63FD7-DF99-455C-B3AF-E9BDE0F97A1A}" srcOrd="3" destOrd="0" presId="urn:microsoft.com/office/officeart/2005/8/layout/default"/>
    <dgm:cxn modelId="{4B2F764A-0880-43BB-86BD-62935DAB16F0}" type="presParOf" srcId="{D1AE8100-D146-4D7D-ACBE-42DBE51191B2}" destId="{55C4F1BB-74CD-4295-AEAF-377D85951899}" srcOrd="4" destOrd="0" presId="urn:microsoft.com/office/officeart/2005/8/layout/default"/>
    <dgm:cxn modelId="{23CE4770-46D4-4850-A2D2-B9D3EA6D2681}" type="presParOf" srcId="{D1AE8100-D146-4D7D-ACBE-42DBE51191B2}" destId="{B67EB515-E929-44AC-8200-B77190F52533}" srcOrd="5" destOrd="0" presId="urn:microsoft.com/office/officeart/2005/8/layout/default"/>
    <dgm:cxn modelId="{C6C44BC9-6F6F-4D5C-8326-96F532C788B2}" type="presParOf" srcId="{D1AE8100-D146-4D7D-ACBE-42DBE51191B2}" destId="{16C8E44D-95C1-4220-B19F-EE2208647FA5}" srcOrd="6" destOrd="0" presId="urn:microsoft.com/office/officeart/2005/8/layout/default"/>
    <dgm:cxn modelId="{C0194D1A-80A1-4657-B741-9818B49D9DCD}" type="presParOf" srcId="{D1AE8100-D146-4D7D-ACBE-42DBE51191B2}" destId="{0B24F7F4-1670-478C-877B-AD5499556642}" srcOrd="7" destOrd="0" presId="urn:microsoft.com/office/officeart/2005/8/layout/default"/>
    <dgm:cxn modelId="{B65CF5BB-16B0-4CE9-ABBF-20BF041FB77E}" type="presParOf" srcId="{D1AE8100-D146-4D7D-ACBE-42DBE51191B2}" destId="{F41E90C1-CB18-4B37-A323-952B3A0FB389}" srcOrd="8" destOrd="0" presId="urn:microsoft.com/office/officeart/2005/8/layout/default"/>
    <dgm:cxn modelId="{A5734274-E088-47E5-832E-7A5E50F8EA6E}" type="presParOf" srcId="{D1AE8100-D146-4D7D-ACBE-42DBE51191B2}" destId="{71552DC8-CB30-4936-903B-DD70BA425A7B}" srcOrd="9" destOrd="0" presId="urn:microsoft.com/office/officeart/2005/8/layout/default"/>
    <dgm:cxn modelId="{F1BE842D-0C44-464F-AECB-1D2B62D576C0}" type="presParOf" srcId="{D1AE8100-D146-4D7D-ACBE-42DBE51191B2}" destId="{5F439AC2-F21B-4971-AAAC-F83AC523BBD4}" srcOrd="10" destOrd="0" presId="urn:microsoft.com/office/officeart/2005/8/layout/default"/>
    <dgm:cxn modelId="{65CF91B1-2912-4BDD-A0C5-1DDF82A25DA9}" type="presParOf" srcId="{D1AE8100-D146-4D7D-ACBE-42DBE51191B2}" destId="{0FA8A3F5-5021-4743-BD68-CBC2748D37FE}" srcOrd="11" destOrd="0" presId="urn:microsoft.com/office/officeart/2005/8/layout/default"/>
    <dgm:cxn modelId="{EF040E81-EC72-43FD-AFC6-497027FCAB13}" type="presParOf" srcId="{D1AE8100-D146-4D7D-ACBE-42DBE51191B2}" destId="{2EA3D645-340E-41A8-8B60-858A9993755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65E1D9D-C02E-4379-ACC9-0DA3A57136F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A344CC-EB10-4962-8223-0EC9C02F7854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Qualitative surveys from Principles of Economics showed more than 70% of students preferred the game project as an assignment to help them in their learning.</a:t>
          </a:r>
          <a:endParaRPr lang="en-US" dirty="0"/>
        </a:p>
      </dgm:t>
    </dgm:pt>
    <dgm:pt modelId="{5A96D164-A24B-4D4F-846B-C943810090C9}" type="parTrans" cxnId="{FA6C27FD-3962-47CE-8392-C2BD62E83C85}">
      <dgm:prSet/>
      <dgm:spPr/>
      <dgm:t>
        <a:bodyPr/>
        <a:lstStyle/>
        <a:p>
          <a:endParaRPr lang="en-US"/>
        </a:p>
      </dgm:t>
    </dgm:pt>
    <dgm:pt modelId="{0B0C42A4-B4BF-4F36-B2BD-FBDF43E66883}" type="sibTrans" cxnId="{FA6C27FD-3962-47CE-8392-C2BD62E83C85}">
      <dgm:prSet/>
      <dgm:spPr/>
      <dgm:t>
        <a:bodyPr/>
        <a:lstStyle/>
        <a:p>
          <a:endParaRPr lang="en-US"/>
        </a:p>
      </dgm:t>
    </dgm:pt>
    <dgm:pt modelId="{060D056D-37C9-4CFC-B943-ADF733AA3289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“The benefit that I wasn’t expecting was allowing the students to get to know each other. Comments on the evaluations said that they made friends, felt more like they belonged.” – Katie Shannon</a:t>
          </a:r>
          <a:endParaRPr lang="en-US" dirty="0"/>
        </a:p>
      </dgm:t>
    </dgm:pt>
    <dgm:pt modelId="{4229D85B-6239-4064-B5FB-9582BAD05D47}" type="parTrans" cxnId="{2ECCD8CA-AF5E-46C8-A348-CD341C262244}">
      <dgm:prSet/>
      <dgm:spPr/>
      <dgm:t>
        <a:bodyPr/>
        <a:lstStyle/>
        <a:p>
          <a:endParaRPr lang="en-US"/>
        </a:p>
      </dgm:t>
    </dgm:pt>
    <dgm:pt modelId="{C53101B8-AD37-4383-A387-1D415A74ECDD}" type="sibTrans" cxnId="{2ECCD8CA-AF5E-46C8-A348-CD341C262244}">
      <dgm:prSet/>
      <dgm:spPr/>
      <dgm:t>
        <a:bodyPr/>
        <a:lstStyle/>
        <a:p>
          <a:endParaRPr lang="en-US"/>
        </a:p>
      </dgm:t>
    </dgm:pt>
    <dgm:pt modelId="{11C2E744-D763-4287-983F-16521932FD19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“At the end of the day, students say, ‘Dr. Kumar, I found those practice problems really helpful in understanding the material,’ or ‘The concept problems helped me in the FE exams.’” – Nishant Kumar</a:t>
          </a:r>
          <a:endParaRPr lang="en-US" dirty="0"/>
        </a:p>
      </dgm:t>
    </dgm:pt>
    <dgm:pt modelId="{68A79CD1-FA78-4130-A3E7-5322BE6DFFD6}" type="parTrans" cxnId="{1087C083-B957-4053-8904-7555F0F9F786}">
      <dgm:prSet/>
      <dgm:spPr/>
      <dgm:t>
        <a:bodyPr/>
        <a:lstStyle/>
        <a:p>
          <a:endParaRPr lang="en-US"/>
        </a:p>
      </dgm:t>
    </dgm:pt>
    <dgm:pt modelId="{1F46DE28-B7D2-4E0E-A4FA-DD0D90DDD37A}" type="sibTrans" cxnId="{1087C083-B957-4053-8904-7555F0F9F786}">
      <dgm:prSet/>
      <dgm:spPr/>
      <dgm:t>
        <a:bodyPr/>
        <a:lstStyle/>
        <a:p>
          <a:endParaRPr lang="en-US"/>
        </a:p>
      </dgm:t>
    </dgm:pt>
    <dgm:pt modelId="{972BB11A-83C6-4EF8-A659-DD07B4E56439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“Because of the structure of the class, I feel that you know me better than any of my other professors.” – STEM student’s comments to Jossalyn Larson in her Writing and Research course</a:t>
          </a:r>
          <a:endParaRPr lang="en-US" dirty="0"/>
        </a:p>
      </dgm:t>
    </dgm:pt>
    <dgm:pt modelId="{64FBA1BF-1B01-4FB7-8B99-C8C87792EAF7}" type="parTrans" cxnId="{7292461C-FEA0-4514-A15F-34A133A0FE3F}">
      <dgm:prSet/>
      <dgm:spPr/>
      <dgm:t>
        <a:bodyPr/>
        <a:lstStyle/>
        <a:p>
          <a:endParaRPr lang="en-US"/>
        </a:p>
      </dgm:t>
    </dgm:pt>
    <dgm:pt modelId="{3510E536-0651-4C8D-9948-9AF03FDC9D98}" type="sibTrans" cxnId="{7292461C-FEA0-4514-A15F-34A133A0FE3F}">
      <dgm:prSet/>
      <dgm:spPr/>
      <dgm:t>
        <a:bodyPr/>
        <a:lstStyle/>
        <a:p>
          <a:endParaRPr lang="en-US"/>
        </a:p>
      </dgm:t>
    </dgm:pt>
    <dgm:pt modelId="{DF112FFF-B05B-4E85-9539-3EC78D934BC9}" type="pres">
      <dgm:prSet presAssocID="{365E1D9D-C02E-4379-ACC9-0DA3A57136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822D5E-4AD5-4B78-9931-3C77F97C1C04}" type="pres">
      <dgm:prSet presAssocID="{AAA344CC-EB10-4962-8223-0EC9C02F785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6C987-70FE-4587-B42B-2BE9BAF580C6}" type="pres">
      <dgm:prSet presAssocID="{0B0C42A4-B4BF-4F36-B2BD-FBDF43E66883}" presName="sibTrans" presStyleCnt="0"/>
      <dgm:spPr/>
    </dgm:pt>
    <dgm:pt modelId="{9025EAA9-7361-4B50-99FE-4F0BDA1052A0}" type="pres">
      <dgm:prSet presAssocID="{060D056D-37C9-4CFC-B943-ADF733AA328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3286B-2392-4C87-B4AF-AB4872870AAE}" type="pres">
      <dgm:prSet presAssocID="{C53101B8-AD37-4383-A387-1D415A74ECDD}" presName="sibTrans" presStyleCnt="0"/>
      <dgm:spPr/>
    </dgm:pt>
    <dgm:pt modelId="{3DAE68A9-55B0-4B4E-8874-DFBBF8CA99B3}" type="pres">
      <dgm:prSet presAssocID="{11C2E744-D763-4287-983F-16521932FD1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C271D4-787D-4250-A17C-FE363577EF39}" type="pres">
      <dgm:prSet presAssocID="{1F46DE28-B7D2-4E0E-A4FA-DD0D90DDD37A}" presName="sibTrans" presStyleCnt="0"/>
      <dgm:spPr/>
    </dgm:pt>
    <dgm:pt modelId="{57067858-0DB2-462E-AD4D-27920A02EA33}" type="pres">
      <dgm:prSet presAssocID="{972BB11A-83C6-4EF8-A659-DD07B4E5643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EECE48-8B1F-4BAA-B2D9-A1D9CB217F63}" type="presOf" srcId="{060D056D-37C9-4CFC-B943-ADF733AA3289}" destId="{9025EAA9-7361-4B50-99FE-4F0BDA1052A0}" srcOrd="0" destOrd="0" presId="urn:microsoft.com/office/officeart/2005/8/layout/default"/>
    <dgm:cxn modelId="{37E66A40-245C-4F6C-AEEC-D877D734E8CC}" type="presOf" srcId="{11C2E744-D763-4287-983F-16521932FD19}" destId="{3DAE68A9-55B0-4B4E-8874-DFBBF8CA99B3}" srcOrd="0" destOrd="0" presId="urn:microsoft.com/office/officeart/2005/8/layout/default"/>
    <dgm:cxn modelId="{7F71EF45-7C2D-4AA9-8072-1233073AEE16}" type="presOf" srcId="{972BB11A-83C6-4EF8-A659-DD07B4E56439}" destId="{57067858-0DB2-462E-AD4D-27920A02EA33}" srcOrd="0" destOrd="0" presId="urn:microsoft.com/office/officeart/2005/8/layout/default"/>
    <dgm:cxn modelId="{2ECCD8CA-AF5E-46C8-A348-CD341C262244}" srcId="{365E1D9D-C02E-4379-ACC9-0DA3A57136F8}" destId="{060D056D-37C9-4CFC-B943-ADF733AA3289}" srcOrd="1" destOrd="0" parTransId="{4229D85B-6239-4064-B5FB-9582BAD05D47}" sibTransId="{C53101B8-AD37-4383-A387-1D415A74ECDD}"/>
    <dgm:cxn modelId="{7292461C-FEA0-4514-A15F-34A133A0FE3F}" srcId="{365E1D9D-C02E-4379-ACC9-0DA3A57136F8}" destId="{972BB11A-83C6-4EF8-A659-DD07B4E56439}" srcOrd="3" destOrd="0" parTransId="{64FBA1BF-1B01-4FB7-8B99-C8C87792EAF7}" sibTransId="{3510E536-0651-4C8D-9948-9AF03FDC9D98}"/>
    <dgm:cxn modelId="{3FFB72D2-9675-4B9C-A44B-FFFDC538240B}" type="presOf" srcId="{AAA344CC-EB10-4962-8223-0EC9C02F7854}" destId="{10822D5E-4AD5-4B78-9931-3C77F97C1C04}" srcOrd="0" destOrd="0" presId="urn:microsoft.com/office/officeart/2005/8/layout/default"/>
    <dgm:cxn modelId="{FA6C27FD-3962-47CE-8392-C2BD62E83C85}" srcId="{365E1D9D-C02E-4379-ACC9-0DA3A57136F8}" destId="{AAA344CC-EB10-4962-8223-0EC9C02F7854}" srcOrd="0" destOrd="0" parTransId="{5A96D164-A24B-4D4F-846B-C943810090C9}" sibTransId="{0B0C42A4-B4BF-4F36-B2BD-FBDF43E66883}"/>
    <dgm:cxn modelId="{16247BBE-7596-40CB-8010-EFE8DF976628}" type="presOf" srcId="{365E1D9D-C02E-4379-ACC9-0DA3A57136F8}" destId="{DF112FFF-B05B-4E85-9539-3EC78D934BC9}" srcOrd="0" destOrd="0" presId="urn:microsoft.com/office/officeart/2005/8/layout/default"/>
    <dgm:cxn modelId="{1087C083-B957-4053-8904-7555F0F9F786}" srcId="{365E1D9D-C02E-4379-ACC9-0DA3A57136F8}" destId="{11C2E744-D763-4287-983F-16521932FD19}" srcOrd="2" destOrd="0" parTransId="{68A79CD1-FA78-4130-A3E7-5322BE6DFFD6}" sibTransId="{1F46DE28-B7D2-4E0E-A4FA-DD0D90DDD37A}"/>
    <dgm:cxn modelId="{E8491F10-8B42-42F0-9FEF-20AE7A363E5A}" type="presParOf" srcId="{DF112FFF-B05B-4E85-9539-3EC78D934BC9}" destId="{10822D5E-4AD5-4B78-9931-3C77F97C1C04}" srcOrd="0" destOrd="0" presId="urn:microsoft.com/office/officeart/2005/8/layout/default"/>
    <dgm:cxn modelId="{AC1DA823-82C1-461D-8BFF-3BCF5ACE3176}" type="presParOf" srcId="{DF112FFF-B05B-4E85-9539-3EC78D934BC9}" destId="{5766C987-70FE-4587-B42B-2BE9BAF580C6}" srcOrd="1" destOrd="0" presId="urn:microsoft.com/office/officeart/2005/8/layout/default"/>
    <dgm:cxn modelId="{9B69D160-8DF6-47B8-86AF-D9B0A16FED04}" type="presParOf" srcId="{DF112FFF-B05B-4E85-9539-3EC78D934BC9}" destId="{9025EAA9-7361-4B50-99FE-4F0BDA1052A0}" srcOrd="2" destOrd="0" presId="urn:microsoft.com/office/officeart/2005/8/layout/default"/>
    <dgm:cxn modelId="{05EF2954-ABE0-464F-9DB6-D60E2D381B9A}" type="presParOf" srcId="{DF112FFF-B05B-4E85-9539-3EC78D934BC9}" destId="{FF53286B-2392-4C87-B4AF-AB4872870AAE}" srcOrd="3" destOrd="0" presId="urn:microsoft.com/office/officeart/2005/8/layout/default"/>
    <dgm:cxn modelId="{4AE42A87-D915-4327-A505-B28139E8EB63}" type="presParOf" srcId="{DF112FFF-B05B-4E85-9539-3EC78D934BC9}" destId="{3DAE68A9-55B0-4B4E-8874-DFBBF8CA99B3}" srcOrd="4" destOrd="0" presId="urn:microsoft.com/office/officeart/2005/8/layout/default"/>
    <dgm:cxn modelId="{6E1FF3F3-0D4D-49DA-AA45-74ADE3ED480D}" type="presParOf" srcId="{DF112FFF-B05B-4E85-9539-3EC78D934BC9}" destId="{2AC271D4-787D-4250-A17C-FE363577EF39}" srcOrd="5" destOrd="0" presId="urn:microsoft.com/office/officeart/2005/8/layout/default"/>
    <dgm:cxn modelId="{5A95A676-3ACD-42E2-A69E-CB4755379D3A}" type="presParOf" srcId="{DF112FFF-B05B-4E85-9539-3EC78D934BC9}" destId="{57067858-0DB2-462E-AD4D-27920A02EA3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81DE81-6C05-4D76-9E94-DCE9A3B907E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713539-BC59-41A1-AA18-7088D1F999AF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Improved student learning</a:t>
          </a:r>
          <a:endParaRPr lang="en-US" dirty="0"/>
        </a:p>
      </dgm:t>
    </dgm:pt>
    <dgm:pt modelId="{0302C5AC-8DEF-4208-8CB3-3F488FDA2EA7}" type="parTrans" cxnId="{AC87A436-96A4-455E-B288-0738F68AB113}">
      <dgm:prSet/>
      <dgm:spPr/>
      <dgm:t>
        <a:bodyPr/>
        <a:lstStyle/>
        <a:p>
          <a:endParaRPr lang="en-US"/>
        </a:p>
      </dgm:t>
    </dgm:pt>
    <dgm:pt modelId="{A849792B-11F5-4AC4-9984-6C795EF7E15D}" type="sibTrans" cxnId="{AC87A436-96A4-455E-B288-0738F68AB113}">
      <dgm:prSet/>
      <dgm:spPr/>
      <dgm:t>
        <a:bodyPr/>
        <a:lstStyle/>
        <a:p>
          <a:endParaRPr lang="en-US"/>
        </a:p>
      </dgm:t>
    </dgm:pt>
    <dgm:pt modelId="{C6E9EE47-5950-43E0-A410-85934233BD59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Increased engagement with instructors and peers</a:t>
          </a:r>
          <a:endParaRPr lang="en-US" dirty="0"/>
        </a:p>
      </dgm:t>
    </dgm:pt>
    <dgm:pt modelId="{C06AA578-D7FD-45CC-9062-CCD52BBED545}" type="parTrans" cxnId="{0FED039A-04CE-4636-ADE3-7392AAB1C3B1}">
      <dgm:prSet/>
      <dgm:spPr/>
      <dgm:t>
        <a:bodyPr/>
        <a:lstStyle/>
        <a:p>
          <a:endParaRPr lang="en-US"/>
        </a:p>
      </dgm:t>
    </dgm:pt>
    <dgm:pt modelId="{92212B1E-6D08-4C98-9956-E98CD23E95C1}" type="sibTrans" cxnId="{0FED039A-04CE-4636-ADE3-7392AAB1C3B1}">
      <dgm:prSet/>
      <dgm:spPr/>
      <dgm:t>
        <a:bodyPr/>
        <a:lstStyle/>
        <a:p>
          <a:endParaRPr lang="en-US"/>
        </a:p>
      </dgm:t>
    </dgm:pt>
    <dgm:pt modelId="{D7CA8F22-FD44-49A2-B206-780832D0DCB3}" type="pres">
      <dgm:prSet presAssocID="{AC81DE81-6C05-4D76-9E94-DCE9A3B907E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744F6F-A082-4BAC-8DF5-6933B5D27F67}" type="pres">
      <dgm:prSet presAssocID="{7D713539-BC59-41A1-AA18-7088D1F999A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920B2-FBCF-466D-85DC-34A6D12589E4}" type="pres">
      <dgm:prSet presAssocID="{A849792B-11F5-4AC4-9984-6C795EF7E15D}" presName="sibTrans" presStyleCnt="0"/>
      <dgm:spPr/>
    </dgm:pt>
    <dgm:pt modelId="{B09BF76E-2B4B-47B2-9C03-6677940ABF76}" type="pres">
      <dgm:prSet presAssocID="{C6E9EE47-5950-43E0-A410-85934233BD5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76E9D4-0C09-41AB-AFCE-26026878F038}" type="presOf" srcId="{7D713539-BC59-41A1-AA18-7088D1F999AF}" destId="{E4744F6F-A082-4BAC-8DF5-6933B5D27F67}" srcOrd="0" destOrd="0" presId="urn:microsoft.com/office/officeart/2005/8/layout/default"/>
    <dgm:cxn modelId="{2934BD64-063A-4274-A1B4-9511D7E4FC6E}" type="presOf" srcId="{C6E9EE47-5950-43E0-A410-85934233BD59}" destId="{B09BF76E-2B4B-47B2-9C03-6677940ABF76}" srcOrd="0" destOrd="0" presId="urn:microsoft.com/office/officeart/2005/8/layout/default"/>
    <dgm:cxn modelId="{AC87A436-96A4-455E-B288-0738F68AB113}" srcId="{AC81DE81-6C05-4D76-9E94-DCE9A3B907E1}" destId="{7D713539-BC59-41A1-AA18-7088D1F999AF}" srcOrd="0" destOrd="0" parTransId="{0302C5AC-8DEF-4208-8CB3-3F488FDA2EA7}" sibTransId="{A849792B-11F5-4AC4-9984-6C795EF7E15D}"/>
    <dgm:cxn modelId="{0FED039A-04CE-4636-ADE3-7392AAB1C3B1}" srcId="{AC81DE81-6C05-4D76-9E94-DCE9A3B907E1}" destId="{C6E9EE47-5950-43E0-A410-85934233BD59}" srcOrd="1" destOrd="0" parTransId="{C06AA578-D7FD-45CC-9062-CCD52BBED545}" sibTransId="{92212B1E-6D08-4C98-9956-E98CD23E95C1}"/>
    <dgm:cxn modelId="{F5BBC92D-29C7-41BA-87EA-3A417974633A}" type="presOf" srcId="{AC81DE81-6C05-4D76-9E94-DCE9A3B907E1}" destId="{D7CA8F22-FD44-49A2-B206-780832D0DCB3}" srcOrd="0" destOrd="0" presId="urn:microsoft.com/office/officeart/2005/8/layout/default"/>
    <dgm:cxn modelId="{1A814A01-5B55-44AE-8638-D8E14CA6145B}" type="presParOf" srcId="{D7CA8F22-FD44-49A2-B206-780832D0DCB3}" destId="{E4744F6F-A082-4BAC-8DF5-6933B5D27F67}" srcOrd="0" destOrd="0" presId="urn:microsoft.com/office/officeart/2005/8/layout/default"/>
    <dgm:cxn modelId="{A9A4290D-EDB5-455A-8B47-8BC585E9CAFB}" type="presParOf" srcId="{D7CA8F22-FD44-49A2-B206-780832D0DCB3}" destId="{186920B2-FBCF-466D-85DC-34A6D12589E4}" srcOrd="1" destOrd="0" presId="urn:microsoft.com/office/officeart/2005/8/layout/default"/>
    <dgm:cxn modelId="{683ECA67-01C7-48AF-A831-812B67D4C5E7}" type="presParOf" srcId="{D7CA8F22-FD44-49A2-B206-780832D0DCB3}" destId="{B09BF76E-2B4B-47B2-9C03-6677940ABF7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11D916-F097-4D4C-8863-48AD8BBA1CA9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6D09FE-651E-47D6-BFB8-908D2986E5FE}">
      <dgm:prSet phldrT="[Text]"/>
      <dgm:spPr/>
      <dgm:t>
        <a:bodyPr/>
        <a:lstStyle/>
        <a:p>
          <a:r>
            <a:rPr lang="en-US" dirty="0" smtClean="0"/>
            <a:t>“I would say that my level of satisfaction before was about a 3 to 4; now it’s from a 9 to 10.” – Yinfa Ma</a:t>
          </a:r>
          <a:endParaRPr lang="en-US" dirty="0"/>
        </a:p>
      </dgm:t>
    </dgm:pt>
    <dgm:pt modelId="{F79BFFFB-44BD-42C0-A3E9-407BA6214D68}" type="parTrans" cxnId="{A1968240-CBD5-4FEF-B695-BA1520636F52}">
      <dgm:prSet/>
      <dgm:spPr/>
      <dgm:t>
        <a:bodyPr/>
        <a:lstStyle/>
        <a:p>
          <a:endParaRPr lang="en-US"/>
        </a:p>
      </dgm:t>
    </dgm:pt>
    <dgm:pt modelId="{6753B570-C349-4F3B-BEEF-9E95EE03ABF4}" type="sibTrans" cxnId="{A1968240-CBD5-4FEF-B695-BA1520636F52}">
      <dgm:prSet/>
      <dgm:spPr/>
      <dgm:t>
        <a:bodyPr/>
        <a:lstStyle/>
        <a:p>
          <a:endParaRPr lang="en-US"/>
        </a:p>
      </dgm:t>
    </dgm:pt>
    <dgm:pt modelId="{BEC4246E-8948-4C7F-8BAD-1FE9FC4AEAFB}">
      <dgm:prSet phldrT="[Text]"/>
      <dgm:spPr/>
      <dgm:t>
        <a:bodyPr/>
        <a:lstStyle/>
        <a:p>
          <a:r>
            <a:rPr lang="en-US" dirty="0" smtClean="0"/>
            <a:t>“My satisfaction has gone way up because it is my goal for every student to get as much out of the course as they possibly can.”  -- Greg Story</a:t>
          </a:r>
          <a:endParaRPr lang="en-US" dirty="0"/>
        </a:p>
      </dgm:t>
    </dgm:pt>
    <dgm:pt modelId="{3B13176E-7589-4448-BC33-5BEFD5A8C079}" type="parTrans" cxnId="{BB6BAB33-6DF8-4180-9EB0-98648A417A50}">
      <dgm:prSet/>
      <dgm:spPr/>
      <dgm:t>
        <a:bodyPr/>
        <a:lstStyle/>
        <a:p>
          <a:endParaRPr lang="en-US"/>
        </a:p>
      </dgm:t>
    </dgm:pt>
    <dgm:pt modelId="{6A10124D-20D6-474F-BBE4-28B966DD7476}" type="sibTrans" cxnId="{BB6BAB33-6DF8-4180-9EB0-98648A417A50}">
      <dgm:prSet/>
      <dgm:spPr/>
      <dgm:t>
        <a:bodyPr/>
        <a:lstStyle/>
        <a:p>
          <a:endParaRPr lang="en-US"/>
        </a:p>
      </dgm:t>
    </dgm:pt>
    <dgm:pt modelId="{593BCEA9-B022-4361-AEB2-1235E3046E8B}">
      <dgm:prSet phldrT="[Text]"/>
      <dgm:spPr/>
      <dgm:t>
        <a:bodyPr/>
        <a:lstStyle/>
        <a:p>
          <a:r>
            <a:rPr lang="en-US" dirty="0" smtClean="0"/>
            <a:t>“I have good reflections on the course. That’s why I’m writing a book so more students can benefit. The book is a very strong justification of my satisfaction (with the project).” – Xiaoming He</a:t>
          </a:r>
          <a:endParaRPr lang="en-US" dirty="0"/>
        </a:p>
      </dgm:t>
    </dgm:pt>
    <dgm:pt modelId="{CA637DFB-DA0D-4612-BC84-0315153FADF9}" type="parTrans" cxnId="{80BEC464-D21A-47AC-A4F1-C6EABA1A8AED}">
      <dgm:prSet/>
      <dgm:spPr/>
      <dgm:t>
        <a:bodyPr/>
        <a:lstStyle/>
        <a:p>
          <a:endParaRPr lang="en-US"/>
        </a:p>
      </dgm:t>
    </dgm:pt>
    <dgm:pt modelId="{7EBC28A2-B1CA-4CCC-B0AE-AB49CD9C6F3F}" type="sibTrans" cxnId="{80BEC464-D21A-47AC-A4F1-C6EABA1A8AED}">
      <dgm:prSet/>
      <dgm:spPr/>
      <dgm:t>
        <a:bodyPr/>
        <a:lstStyle/>
        <a:p>
          <a:endParaRPr lang="en-US"/>
        </a:p>
      </dgm:t>
    </dgm:pt>
    <dgm:pt modelId="{9773FB30-5187-449A-8CD4-20F23885F7DB}">
      <dgm:prSet phldrT="[Text]"/>
      <dgm:spPr/>
      <dgm:t>
        <a:bodyPr/>
        <a:lstStyle/>
        <a:p>
          <a:r>
            <a:rPr lang="en-US" dirty="0" smtClean="0"/>
            <a:t>“Students enjoy it, and I enjoy it because there was so much creativity and originality coming in with their projects…”  -- Fiona Nah</a:t>
          </a:r>
          <a:endParaRPr lang="en-US" dirty="0"/>
        </a:p>
      </dgm:t>
    </dgm:pt>
    <dgm:pt modelId="{4F1F451C-C086-4227-AB7F-854B3DD63D5F}" type="parTrans" cxnId="{95AEA0E1-D92A-4908-8B50-FA503352E3D8}">
      <dgm:prSet/>
      <dgm:spPr/>
      <dgm:t>
        <a:bodyPr/>
        <a:lstStyle/>
        <a:p>
          <a:endParaRPr lang="en-US"/>
        </a:p>
      </dgm:t>
    </dgm:pt>
    <dgm:pt modelId="{08E07903-75A1-4F2D-A91F-C5A7C4BD40D0}" type="sibTrans" cxnId="{95AEA0E1-D92A-4908-8B50-FA503352E3D8}">
      <dgm:prSet/>
      <dgm:spPr/>
      <dgm:t>
        <a:bodyPr/>
        <a:lstStyle/>
        <a:p>
          <a:endParaRPr lang="en-US"/>
        </a:p>
      </dgm:t>
    </dgm:pt>
    <dgm:pt modelId="{8B2A65DD-52CC-491C-98E2-A34B0734ECB4}">
      <dgm:prSet/>
      <dgm:spPr/>
      <dgm:t>
        <a:bodyPr/>
        <a:lstStyle/>
        <a:p>
          <a:r>
            <a:rPr lang="en-US" dirty="0" smtClean="0"/>
            <a:t>“Doing active learning ‘re-sets’ me. I always feel better when I have a chance to do those things in class.” – Eric Showalter</a:t>
          </a:r>
          <a:endParaRPr lang="en-US" dirty="0"/>
        </a:p>
      </dgm:t>
    </dgm:pt>
    <dgm:pt modelId="{FDF99374-E7C9-4CCC-B6AD-15DC31E193D2}" type="parTrans" cxnId="{5527063F-BD69-4DC0-B7C5-DFCE437D22C8}">
      <dgm:prSet/>
      <dgm:spPr/>
      <dgm:t>
        <a:bodyPr/>
        <a:lstStyle/>
        <a:p>
          <a:endParaRPr lang="en-US"/>
        </a:p>
      </dgm:t>
    </dgm:pt>
    <dgm:pt modelId="{20D87FB8-0AA7-4D14-ADC4-38097D99370A}" type="sibTrans" cxnId="{5527063F-BD69-4DC0-B7C5-DFCE437D22C8}">
      <dgm:prSet/>
      <dgm:spPr/>
      <dgm:t>
        <a:bodyPr/>
        <a:lstStyle/>
        <a:p>
          <a:endParaRPr lang="en-US"/>
        </a:p>
      </dgm:t>
    </dgm:pt>
    <dgm:pt modelId="{FFF4CBE2-AAFD-453C-B87A-C20C9D9AD490}">
      <dgm:prSet/>
      <dgm:spPr/>
      <dgm:t>
        <a:bodyPr/>
        <a:lstStyle/>
        <a:p>
          <a:r>
            <a:rPr lang="en-US" dirty="0" smtClean="0"/>
            <a:t>“I am much more satisfied in teaching this way. The student experience is very different, much more effective.” – Dave </a:t>
          </a:r>
          <a:r>
            <a:rPr lang="en-US" dirty="0" err="1" smtClean="0"/>
            <a:t>Westenberg</a:t>
          </a:r>
          <a:endParaRPr lang="en-US" dirty="0"/>
        </a:p>
      </dgm:t>
    </dgm:pt>
    <dgm:pt modelId="{90DA6A43-53CA-4CD6-8876-A844984B8886}" type="parTrans" cxnId="{661E0798-AC1A-46C3-B400-20E71B7CD743}">
      <dgm:prSet/>
      <dgm:spPr/>
      <dgm:t>
        <a:bodyPr/>
        <a:lstStyle/>
        <a:p>
          <a:endParaRPr lang="en-US"/>
        </a:p>
      </dgm:t>
    </dgm:pt>
    <dgm:pt modelId="{FA5FC4C8-C1BA-4942-881C-CBE0C034D9FE}" type="sibTrans" cxnId="{661E0798-AC1A-46C3-B400-20E71B7CD743}">
      <dgm:prSet/>
      <dgm:spPr/>
      <dgm:t>
        <a:bodyPr/>
        <a:lstStyle/>
        <a:p>
          <a:endParaRPr lang="en-US"/>
        </a:p>
      </dgm:t>
    </dgm:pt>
    <dgm:pt modelId="{62A97F8D-96C5-433C-AF14-4E0F65136A93}" type="pres">
      <dgm:prSet presAssocID="{7D11D916-F097-4D4C-8863-48AD8BBA1CA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466F5D-9DDD-4698-8557-595A4B4A67E0}" type="pres">
      <dgm:prSet presAssocID="{DC6D09FE-651E-47D6-BFB8-908D2986E5FE}" presName="vertOne" presStyleCnt="0"/>
      <dgm:spPr/>
    </dgm:pt>
    <dgm:pt modelId="{ED8668A2-5B42-4268-A258-FB00C6046D12}" type="pres">
      <dgm:prSet presAssocID="{DC6D09FE-651E-47D6-BFB8-908D2986E5F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C24D35-0A10-4261-B28E-5887B2773430}" type="pres">
      <dgm:prSet presAssocID="{DC6D09FE-651E-47D6-BFB8-908D2986E5FE}" presName="parTransOne" presStyleCnt="0"/>
      <dgm:spPr/>
    </dgm:pt>
    <dgm:pt modelId="{E6A13825-76A0-4473-A446-8914A6D55128}" type="pres">
      <dgm:prSet presAssocID="{DC6D09FE-651E-47D6-BFB8-908D2986E5FE}" presName="horzOne" presStyleCnt="0"/>
      <dgm:spPr/>
    </dgm:pt>
    <dgm:pt modelId="{7490BACF-FCAF-4323-A8C1-E0570CE66EE2}" type="pres">
      <dgm:prSet presAssocID="{BEC4246E-8948-4C7F-8BAD-1FE9FC4AEAFB}" presName="vertTwo" presStyleCnt="0"/>
      <dgm:spPr/>
    </dgm:pt>
    <dgm:pt modelId="{A7A64FE5-96A4-49B4-8A41-6B3779198C7E}" type="pres">
      <dgm:prSet presAssocID="{BEC4246E-8948-4C7F-8BAD-1FE9FC4AEAFB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D56E76-88AB-4448-B2C5-25F07FDAE51D}" type="pres">
      <dgm:prSet presAssocID="{BEC4246E-8948-4C7F-8BAD-1FE9FC4AEAFB}" presName="parTransTwo" presStyleCnt="0"/>
      <dgm:spPr/>
    </dgm:pt>
    <dgm:pt modelId="{C6CCEEA3-8874-4C88-B651-1EE37B5C35AA}" type="pres">
      <dgm:prSet presAssocID="{BEC4246E-8948-4C7F-8BAD-1FE9FC4AEAFB}" presName="horzTwo" presStyleCnt="0"/>
      <dgm:spPr/>
    </dgm:pt>
    <dgm:pt modelId="{EA07B80C-5266-4336-849E-4BE83626A00D}" type="pres">
      <dgm:prSet presAssocID="{8B2A65DD-52CC-491C-98E2-A34B0734ECB4}" presName="vertThree" presStyleCnt="0"/>
      <dgm:spPr/>
    </dgm:pt>
    <dgm:pt modelId="{45AD82F5-5761-4B4D-8F70-3EFFE9F44D01}" type="pres">
      <dgm:prSet presAssocID="{8B2A65DD-52CC-491C-98E2-A34B0734ECB4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920DD0-4A96-49CB-9B72-B26A0630239F}" type="pres">
      <dgm:prSet presAssocID="{8B2A65DD-52CC-491C-98E2-A34B0734ECB4}" presName="horzThree" presStyleCnt="0"/>
      <dgm:spPr/>
    </dgm:pt>
    <dgm:pt modelId="{C3174D4F-C15B-4118-BB69-FFF73A4D8601}" type="pres">
      <dgm:prSet presAssocID="{20D87FB8-0AA7-4D14-ADC4-38097D99370A}" presName="sibSpaceThree" presStyleCnt="0"/>
      <dgm:spPr/>
    </dgm:pt>
    <dgm:pt modelId="{52DF2535-C37C-4240-955F-3FF19CBC72CE}" type="pres">
      <dgm:prSet presAssocID="{593BCEA9-B022-4361-AEB2-1235E3046E8B}" presName="vertThree" presStyleCnt="0"/>
      <dgm:spPr/>
    </dgm:pt>
    <dgm:pt modelId="{CF81E16D-BEF5-4883-AE1D-4158EAF0B930}" type="pres">
      <dgm:prSet presAssocID="{593BCEA9-B022-4361-AEB2-1235E3046E8B}" presName="txThree" presStyleLbl="node3" presStyleIdx="1" presStyleCnt="3" custScaleX="110135" custScaleY="1307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CB326A-DE9E-4239-9F23-581E794D8A18}" type="pres">
      <dgm:prSet presAssocID="{593BCEA9-B022-4361-AEB2-1235E3046E8B}" presName="horzThree" presStyleCnt="0"/>
      <dgm:spPr/>
    </dgm:pt>
    <dgm:pt modelId="{A5401994-34FE-48FA-A2F3-2B9A4707C759}" type="pres">
      <dgm:prSet presAssocID="{6A10124D-20D6-474F-BBE4-28B966DD7476}" presName="sibSpaceTwo" presStyleCnt="0"/>
      <dgm:spPr/>
    </dgm:pt>
    <dgm:pt modelId="{0D86FB01-2E5C-43E2-BD95-127C75224B03}" type="pres">
      <dgm:prSet presAssocID="{9773FB30-5187-449A-8CD4-20F23885F7DB}" presName="vertTwo" presStyleCnt="0"/>
      <dgm:spPr/>
    </dgm:pt>
    <dgm:pt modelId="{25B5466F-B24B-4C9F-806A-ED6BE4CD16B7}" type="pres">
      <dgm:prSet presAssocID="{9773FB30-5187-449A-8CD4-20F23885F7DB}" presName="txTwo" presStyleLbl="node2" presStyleIdx="1" presStyleCnt="2" custScaleX="115019" custScaleY="1461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9BD16E-1D18-4ACF-BBA8-295D3F2ED256}" type="pres">
      <dgm:prSet presAssocID="{9773FB30-5187-449A-8CD4-20F23885F7DB}" presName="parTransTwo" presStyleCnt="0"/>
      <dgm:spPr/>
    </dgm:pt>
    <dgm:pt modelId="{94ED3CC1-7A79-42D3-AA35-13264F4F589F}" type="pres">
      <dgm:prSet presAssocID="{9773FB30-5187-449A-8CD4-20F23885F7DB}" presName="horzTwo" presStyleCnt="0"/>
      <dgm:spPr/>
    </dgm:pt>
    <dgm:pt modelId="{DB04253F-0B3A-4A36-9CC9-F5D83A8AE06F}" type="pres">
      <dgm:prSet presAssocID="{FFF4CBE2-AAFD-453C-B87A-C20C9D9AD490}" presName="vertThree" presStyleCnt="0"/>
      <dgm:spPr/>
    </dgm:pt>
    <dgm:pt modelId="{73373910-BF8F-48F2-8A8C-9E6C14799C2C}" type="pres">
      <dgm:prSet presAssocID="{FFF4CBE2-AAFD-453C-B87A-C20C9D9AD490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9BC91B-18A7-40A1-B8AF-A7E304BC3959}" type="pres">
      <dgm:prSet presAssocID="{FFF4CBE2-AAFD-453C-B87A-C20C9D9AD490}" presName="horzThree" presStyleCnt="0"/>
      <dgm:spPr/>
    </dgm:pt>
  </dgm:ptLst>
  <dgm:cxnLst>
    <dgm:cxn modelId="{5527063F-BD69-4DC0-B7C5-DFCE437D22C8}" srcId="{BEC4246E-8948-4C7F-8BAD-1FE9FC4AEAFB}" destId="{8B2A65DD-52CC-491C-98E2-A34B0734ECB4}" srcOrd="0" destOrd="0" parTransId="{FDF99374-E7C9-4CCC-B6AD-15DC31E193D2}" sibTransId="{20D87FB8-0AA7-4D14-ADC4-38097D99370A}"/>
    <dgm:cxn modelId="{FF660661-52E8-4830-AE86-3CADD5469AFC}" type="presOf" srcId="{9773FB30-5187-449A-8CD4-20F23885F7DB}" destId="{25B5466F-B24B-4C9F-806A-ED6BE4CD16B7}" srcOrd="0" destOrd="0" presId="urn:microsoft.com/office/officeart/2005/8/layout/hierarchy4"/>
    <dgm:cxn modelId="{661E0798-AC1A-46C3-B400-20E71B7CD743}" srcId="{9773FB30-5187-449A-8CD4-20F23885F7DB}" destId="{FFF4CBE2-AAFD-453C-B87A-C20C9D9AD490}" srcOrd="0" destOrd="0" parTransId="{90DA6A43-53CA-4CD6-8876-A844984B8886}" sibTransId="{FA5FC4C8-C1BA-4942-881C-CBE0C034D9FE}"/>
    <dgm:cxn modelId="{80BEC464-D21A-47AC-A4F1-C6EABA1A8AED}" srcId="{BEC4246E-8948-4C7F-8BAD-1FE9FC4AEAFB}" destId="{593BCEA9-B022-4361-AEB2-1235E3046E8B}" srcOrd="1" destOrd="0" parTransId="{CA637DFB-DA0D-4612-BC84-0315153FADF9}" sibTransId="{7EBC28A2-B1CA-4CCC-B0AE-AB49CD9C6F3F}"/>
    <dgm:cxn modelId="{6160FFB2-51F2-4013-A74C-418489CA7231}" type="presOf" srcId="{8B2A65DD-52CC-491C-98E2-A34B0734ECB4}" destId="{45AD82F5-5761-4B4D-8F70-3EFFE9F44D01}" srcOrd="0" destOrd="0" presId="urn:microsoft.com/office/officeart/2005/8/layout/hierarchy4"/>
    <dgm:cxn modelId="{D9191DC6-D1A9-4333-83CE-748B58B3727F}" type="presOf" srcId="{FFF4CBE2-AAFD-453C-B87A-C20C9D9AD490}" destId="{73373910-BF8F-48F2-8A8C-9E6C14799C2C}" srcOrd="0" destOrd="0" presId="urn:microsoft.com/office/officeart/2005/8/layout/hierarchy4"/>
    <dgm:cxn modelId="{57163147-2622-49E1-AF95-79E4D9922ECA}" type="presOf" srcId="{BEC4246E-8948-4C7F-8BAD-1FE9FC4AEAFB}" destId="{A7A64FE5-96A4-49B4-8A41-6B3779198C7E}" srcOrd="0" destOrd="0" presId="urn:microsoft.com/office/officeart/2005/8/layout/hierarchy4"/>
    <dgm:cxn modelId="{95AEA0E1-D92A-4908-8B50-FA503352E3D8}" srcId="{DC6D09FE-651E-47D6-BFB8-908D2986E5FE}" destId="{9773FB30-5187-449A-8CD4-20F23885F7DB}" srcOrd="1" destOrd="0" parTransId="{4F1F451C-C086-4227-AB7F-854B3DD63D5F}" sibTransId="{08E07903-75A1-4F2D-A91F-C5A7C4BD40D0}"/>
    <dgm:cxn modelId="{BB6BAB33-6DF8-4180-9EB0-98648A417A50}" srcId="{DC6D09FE-651E-47D6-BFB8-908D2986E5FE}" destId="{BEC4246E-8948-4C7F-8BAD-1FE9FC4AEAFB}" srcOrd="0" destOrd="0" parTransId="{3B13176E-7589-4448-BC33-5BEFD5A8C079}" sibTransId="{6A10124D-20D6-474F-BBE4-28B966DD7476}"/>
    <dgm:cxn modelId="{A1968240-CBD5-4FEF-B695-BA1520636F52}" srcId="{7D11D916-F097-4D4C-8863-48AD8BBA1CA9}" destId="{DC6D09FE-651E-47D6-BFB8-908D2986E5FE}" srcOrd="0" destOrd="0" parTransId="{F79BFFFB-44BD-42C0-A3E9-407BA6214D68}" sibTransId="{6753B570-C349-4F3B-BEEF-9E95EE03ABF4}"/>
    <dgm:cxn modelId="{CF41D3FB-B27B-4D9A-A008-BE5AD12F65E6}" type="presOf" srcId="{593BCEA9-B022-4361-AEB2-1235E3046E8B}" destId="{CF81E16D-BEF5-4883-AE1D-4158EAF0B930}" srcOrd="0" destOrd="0" presId="urn:microsoft.com/office/officeart/2005/8/layout/hierarchy4"/>
    <dgm:cxn modelId="{486F9040-A3C3-4B50-8092-A8F41638D2D8}" type="presOf" srcId="{DC6D09FE-651E-47D6-BFB8-908D2986E5FE}" destId="{ED8668A2-5B42-4268-A258-FB00C6046D12}" srcOrd="0" destOrd="0" presId="urn:microsoft.com/office/officeart/2005/8/layout/hierarchy4"/>
    <dgm:cxn modelId="{8C54588A-5C36-45B9-9BB9-0EFAE89741E2}" type="presOf" srcId="{7D11D916-F097-4D4C-8863-48AD8BBA1CA9}" destId="{62A97F8D-96C5-433C-AF14-4E0F65136A93}" srcOrd="0" destOrd="0" presId="urn:microsoft.com/office/officeart/2005/8/layout/hierarchy4"/>
    <dgm:cxn modelId="{1A991EF7-0F50-498C-8BA5-7047CF10BA40}" type="presParOf" srcId="{62A97F8D-96C5-433C-AF14-4E0F65136A93}" destId="{90466F5D-9DDD-4698-8557-595A4B4A67E0}" srcOrd="0" destOrd="0" presId="urn:microsoft.com/office/officeart/2005/8/layout/hierarchy4"/>
    <dgm:cxn modelId="{23E37E7B-3CC7-4FDB-B1A1-61D4E8155F3A}" type="presParOf" srcId="{90466F5D-9DDD-4698-8557-595A4B4A67E0}" destId="{ED8668A2-5B42-4268-A258-FB00C6046D12}" srcOrd="0" destOrd="0" presId="urn:microsoft.com/office/officeart/2005/8/layout/hierarchy4"/>
    <dgm:cxn modelId="{095956A0-9FC0-4E17-9B05-4D86FBA8129E}" type="presParOf" srcId="{90466F5D-9DDD-4698-8557-595A4B4A67E0}" destId="{0AC24D35-0A10-4261-B28E-5887B2773430}" srcOrd="1" destOrd="0" presId="urn:microsoft.com/office/officeart/2005/8/layout/hierarchy4"/>
    <dgm:cxn modelId="{DADD2CB2-A086-424E-ADC2-59BA47C867A1}" type="presParOf" srcId="{90466F5D-9DDD-4698-8557-595A4B4A67E0}" destId="{E6A13825-76A0-4473-A446-8914A6D55128}" srcOrd="2" destOrd="0" presId="urn:microsoft.com/office/officeart/2005/8/layout/hierarchy4"/>
    <dgm:cxn modelId="{A679F897-E757-41D9-A7AC-79AEF0FBFB92}" type="presParOf" srcId="{E6A13825-76A0-4473-A446-8914A6D55128}" destId="{7490BACF-FCAF-4323-A8C1-E0570CE66EE2}" srcOrd="0" destOrd="0" presId="urn:microsoft.com/office/officeart/2005/8/layout/hierarchy4"/>
    <dgm:cxn modelId="{7C23354F-3BEE-498F-8308-45FBFD0145B2}" type="presParOf" srcId="{7490BACF-FCAF-4323-A8C1-E0570CE66EE2}" destId="{A7A64FE5-96A4-49B4-8A41-6B3779198C7E}" srcOrd="0" destOrd="0" presId="urn:microsoft.com/office/officeart/2005/8/layout/hierarchy4"/>
    <dgm:cxn modelId="{0BBA267A-9939-4FD3-BEB5-25A9D603E4D6}" type="presParOf" srcId="{7490BACF-FCAF-4323-A8C1-E0570CE66EE2}" destId="{44D56E76-88AB-4448-B2C5-25F07FDAE51D}" srcOrd="1" destOrd="0" presId="urn:microsoft.com/office/officeart/2005/8/layout/hierarchy4"/>
    <dgm:cxn modelId="{41306A6A-4952-4451-8B37-F401E045B89C}" type="presParOf" srcId="{7490BACF-FCAF-4323-A8C1-E0570CE66EE2}" destId="{C6CCEEA3-8874-4C88-B651-1EE37B5C35AA}" srcOrd="2" destOrd="0" presId="urn:microsoft.com/office/officeart/2005/8/layout/hierarchy4"/>
    <dgm:cxn modelId="{DA30F873-92CE-4CAF-A2FC-72C32D85818C}" type="presParOf" srcId="{C6CCEEA3-8874-4C88-B651-1EE37B5C35AA}" destId="{EA07B80C-5266-4336-849E-4BE83626A00D}" srcOrd="0" destOrd="0" presId="urn:microsoft.com/office/officeart/2005/8/layout/hierarchy4"/>
    <dgm:cxn modelId="{181C00E5-6DF4-4E7D-867D-8B9041B71976}" type="presParOf" srcId="{EA07B80C-5266-4336-849E-4BE83626A00D}" destId="{45AD82F5-5761-4B4D-8F70-3EFFE9F44D01}" srcOrd="0" destOrd="0" presId="urn:microsoft.com/office/officeart/2005/8/layout/hierarchy4"/>
    <dgm:cxn modelId="{09AB4FBD-98A5-424C-9373-266E9332068A}" type="presParOf" srcId="{EA07B80C-5266-4336-849E-4BE83626A00D}" destId="{1C920DD0-4A96-49CB-9B72-B26A0630239F}" srcOrd="1" destOrd="0" presId="urn:microsoft.com/office/officeart/2005/8/layout/hierarchy4"/>
    <dgm:cxn modelId="{9E400DED-8C12-492D-8225-33868231BAD0}" type="presParOf" srcId="{C6CCEEA3-8874-4C88-B651-1EE37B5C35AA}" destId="{C3174D4F-C15B-4118-BB69-FFF73A4D8601}" srcOrd="1" destOrd="0" presId="urn:microsoft.com/office/officeart/2005/8/layout/hierarchy4"/>
    <dgm:cxn modelId="{4E3B3179-A73E-49CD-9172-E380045CA361}" type="presParOf" srcId="{C6CCEEA3-8874-4C88-B651-1EE37B5C35AA}" destId="{52DF2535-C37C-4240-955F-3FF19CBC72CE}" srcOrd="2" destOrd="0" presId="urn:microsoft.com/office/officeart/2005/8/layout/hierarchy4"/>
    <dgm:cxn modelId="{CFEBFBC8-2956-4F46-A37D-6CBE9B0F41DD}" type="presParOf" srcId="{52DF2535-C37C-4240-955F-3FF19CBC72CE}" destId="{CF81E16D-BEF5-4883-AE1D-4158EAF0B930}" srcOrd="0" destOrd="0" presId="urn:microsoft.com/office/officeart/2005/8/layout/hierarchy4"/>
    <dgm:cxn modelId="{334C575B-4FA8-4EE5-BBF8-C239AF412507}" type="presParOf" srcId="{52DF2535-C37C-4240-955F-3FF19CBC72CE}" destId="{4ACB326A-DE9E-4239-9F23-581E794D8A18}" srcOrd="1" destOrd="0" presId="urn:microsoft.com/office/officeart/2005/8/layout/hierarchy4"/>
    <dgm:cxn modelId="{CD5AA83B-C132-4601-AFE9-99E8EB5B352D}" type="presParOf" srcId="{E6A13825-76A0-4473-A446-8914A6D55128}" destId="{A5401994-34FE-48FA-A2F3-2B9A4707C759}" srcOrd="1" destOrd="0" presId="urn:microsoft.com/office/officeart/2005/8/layout/hierarchy4"/>
    <dgm:cxn modelId="{9C229364-F69E-4DCA-8044-9E4375F3856B}" type="presParOf" srcId="{E6A13825-76A0-4473-A446-8914A6D55128}" destId="{0D86FB01-2E5C-43E2-BD95-127C75224B03}" srcOrd="2" destOrd="0" presId="urn:microsoft.com/office/officeart/2005/8/layout/hierarchy4"/>
    <dgm:cxn modelId="{10390437-0CA8-4AA6-BDCC-2900D18FF6C4}" type="presParOf" srcId="{0D86FB01-2E5C-43E2-BD95-127C75224B03}" destId="{25B5466F-B24B-4C9F-806A-ED6BE4CD16B7}" srcOrd="0" destOrd="0" presId="urn:microsoft.com/office/officeart/2005/8/layout/hierarchy4"/>
    <dgm:cxn modelId="{CF218D8C-E703-472D-87F6-A6D3DEC0314C}" type="presParOf" srcId="{0D86FB01-2E5C-43E2-BD95-127C75224B03}" destId="{249BD16E-1D18-4ACF-BBA8-295D3F2ED256}" srcOrd="1" destOrd="0" presId="urn:microsoft.com/office/officeart/2005/8/layout/hierarchy4"/>
    <dgm:cxn modelId="{F3A1E51E-433C-4759-A484-7BF6492AF1FC}" type="presParOf" srcId="{0D86FB01-2E5C-43E2-BD95-127C75224B03}" destId="{94ED3CC1-7A79-42D3-AA35-13264F4F589F}" srcOrd="2" destOrd="0" presId="urn:microsoft.com/office/officeart/2005/8/layout/hierarchy4"/>
    <dgm:cxn modelId="{48CCC316-BBBE-4BDC-901C-937FC419AF63}" type="presParOf" srcId="{94ED3CC1-7A79-42D3-AA35-13264F4F589F}" destId="{DB04253F-0B3A-4A36-9CC9-F5D83A8AE06F}" srcOrd="0" destOrd="0" presId="urn:microsoft.com/office/officeart/2005/8/layout/hierarchy4"/>
    <dgm:cxn modelId="{873DF573-40EE-411E-837F-CEC21B8AC1AF}" type="presParOf" srcId="{DB04253F-0B3A-4A36-9CC9-F5D83A8AE06F}" destId="{73373910-BF8F-48F2-8A8C-9E6C14799C2C}" srcOrd="0" destOrd="0" presId="urn:microsoft.com/office/officeart/2005/8/layout/hierarchy4"/>
    <dgm:cxn modelId="{7B042978-FF24-4885-8F27-F27E39556654}" type="presParOf" srcId="{DB04253F-0B3A-4A36-9CC9-F5D83A8AE06F}" destId="{739BC91B-18A7-40A1-B8AF-A7E304BC395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E159B6-D06F-4C7B-A3FA-F9839E8A3192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C1C19F-EC07-403E-A8E9-5C8BA6EBDBB0}">
      <dgm:prSet phldrT="[Text]" custT="1"/>
      <dgm:spPr/>
      <dgm:t>
        <a:bodyPr/>
        <a:lstStyle/>
        <a:p>
          <a:r>
            <a:rPr lang="en-US" sz="2800" dirty="0" smtClean="0"/>
            <a:t>Faculty developed collaborations with industry, publishers, other colleagues, students and staff as a result of their projects. </a:t>
          </a:r>
          <a:br>
            <a:rPr lang="en-US" sz="2800" dirty="0" smtClean="0"/>
          </a:br>
          <a:endParaRPr lang="en-US" sz="3200" dirty="0"/>
        </a:p>
      </dgm:t>
    </dgm:pt>
    <dgm:pt modelId="{CBAF3BF0-6F36-438F-8E21-FBF28374358A}" type="parTrans" cxnId="{D389FE52-FA0A-4CC7-A314-DB2C9316FBA4}">
      <dgm:prSet/>
      <dgm:spPr/>
      <dgm:t>
        <a:bodyPr/>
        <a:lstStyle/>
        <a:p>
          <a:endParaRPr lang="en-US"/>
        </a:p>
      </dgm:t>
    </dgm:pt>
    <dgm:pt modelId="{57AB4086-6B79-4BA2-BFC1-65359838C6AA}" type="sibTrans" cxnId="{D389FE52-FA0A-4CC7-A314-DB2C9316FBA4}">
      <dgm:prSet/>
      <dgm:spPr/>
      <dgm:t>
        <a:bodyPr/>
        <a:lstStyle/>
        <a:p>
          <a:endParaRPr lang="en-US"/>
        </a:p>
      </dgm:t>
    </dgm:pt>
    <dgm:pt modelId="{61B22676-CEF4-41E9-99A6-399B903D835A}">
      <dgm:prSet phldrT="[Text]"/>
      <dgm:spPr/>
      <dgm:t>
        <a:bodyPr/>
        <a:lstStyle/>
        <a:p>
          <a:r>
            <a:rPr lang="en-US" dirty="0" smtClean="0"/>
            <a:t>With a professional society</a:t>
          </a:r>
          <a:endParaRPr lang="en-US" dirty="0"/>
        </a:p>
      </dgm:t>
    </dgm:pt>
    <dgm:pt modelId="{05773E81-8301-49BE-9813-491B9FC38638}" type="parTrans" cxnId="{BEC2DA7F-7881-400F-BB4B-E678A521A295}">
      <dgm:prSet/>
      <dgm:spPr/>
      <dgm:t>
        <a:bodyPr/>
        <a:lstStyle/>
        <a:p>
          <a:endParaRPr lang="en-US"/>
        </a:p>
      </dgm:t>
    </dgm:pt>
    <dgm:pt modelId="{D511BAD6-08BD-4B2F-952F-808D441FB44C}" type="sibTrans" cxnId="{BEC2DA7F-7881-400F-BB4B-E678A521A295}">
      <dgm:prSet/>
      <dgm:spPr/>
      <dgm:t>
        <a:bodyPr/>
        <a:lstStyle/>
        <a:p>
          <a:endParaRPr lang="en-US"/>
        </a:p>
      </dgm:t>
    </dgm:pt>
    <dgm:pt modelId="{27A40F6D-F5EA-4AE2-B77C-C7AF3E851F26}">
      <dgm:prSet phldrT="[Text]"/>
      <dgm:spPr/>
      <dgm:t>
        <a:bodyPr/>
        <a:lstStyle/>
        <a:p>
          <a:r>
            <a:rPr lang="en-US" dirty="0" smtClean="0"/>
            <a:t>With staff</a:t>
          </a:r>
          <a:endParaRPr lang="en-US" dirty="0"/>
        </a:p>
      </dgm:t>
    </dgm:pt>
    <dgm:pt modelId="{C4B824C8-CD59-4672-98E7-3E9DA9878579}" type="parTrans" cxnId="{D650955F-4D5D-44F2-902A-DEE948F9DAAF}">
      <dgm:prSet/>
      <dgm:spPr/>
      <dgm:t>
        <a:bodyPr/>
        <a:lstStyle/>
        <a:p>
          <a:endParaRPr lang="en-US"/>
        </a:p>
      </dgm:t>
    </dgm:pt>
    <dgm:pt modelId="{37339BED-9322-46CA-9CDA-56B13802C5E7}" type="sibTrans" cxnId="{D650955F-4D5D-44F2-902A-DEE948F9DAAF}">
      <dgm:prSet/>
      <dgm:spPr/>
      <dgm:t>
        <a:bodyPr/>
        <a:lstStyle/>
        <a:p>
          <a:endParaRPr lang="en-US"/>
        </a:p>
      </dgm:t>
    </dgm:pt>
    <dgm:pt modelId="{D84A7A38-DA6E-4048-8C26-37A40C786A8D}">
      <dgm:prSet phldrT="[Text]"/>
      <dgm:spPr/>
      <dgm:t>
        <a:bodyPr/>
        <a:lstStyle/>
        <a:p>
          <a:r>
            <a:rPr lang="en-US" dirty="0" smtClean="0"/>
            <a:t>With publishers</a:t>
          </a:r>
          <a:endParaRPr lang="en-US" dirty="0"/>
        </a:p>
      </dgm:t>
    </dgm:pt>
    <dgm:pt modelId="{6BA57974-21D4-4BA0-9F2D-9D806EC14378}" type="parTrans" cxnId="{734D5724-D4D7-419E-95F6-A19139357804}">
      <dgm:prSet/>
      <dgm:spPr/>
      <dgm:t>
        <a:bodyPr/>
        <a:lstStyle/>
        <a:p>
          <a:endParaRPr lang="en-US"/>
        </a:p>
      </dgm:t>
    </dgm:pt>
    <dgm:pt modelId="{6E9C1CF8-6863-4B22-B604-433626DAD82D}" type="sibTrans" cxnId="{734D5724-D4D7-419E-95F6-A19139357804}">
      <dgm:prSet/>
      <dgm:spPr/>
      <dgm:t>
        <a:bodyPr/>
        <a:lstStyle/>
        <a:p>
          <a:endParaRPr lang="en-US"/>
        </a:p>
      </dgm:t>
    </dgm:pt>
    <dgm:pt modelId="{0E9B0727-E111-47FF-84D6-A7896C65C976}">
      <dgm:prSet phldrT="[Text]"/>
      <dgm:spPr/>
      <dgm:t>
        <a:bodyPr/>
        <a:lstStyle/>
        <a:p>
          <a:r>
            <a:rPr lang="en-US" dirty="0" smtClean="0"/>
            <a:t>With other colleagues</a:t>
          </a:r>
          <a:endParaRPr lang="en-US" dirty="0"/>
        </a:p>
      </dgm:t>
    </dgm:pt>
    <dgm:pt modelId="{502C6178-B8B2-482D-9E86-BDAB8626A8A5}" type="parTrans" cxnId="{992129FE-1779-4D65-B291-F6F4D8789DB7}">
      <dgm:prSet/>
      <dgm:spPr/>
      <dgm:t>
        <a:bodyPr/>
        <a:lstStyle/>
        <a:p>
          <a:endParaRPr lang="en-US"/>
        </a:p>
      </dgm:t>
    </dgm:pt>
    <dgm:pt modelId="{55862F03-5409-446A-900D-66F4466970CD}" type="sibTrans" cxnId="{992129FE-1779-4D65-B291-F6F4D8789DB7}">
      <dgm:prSet/>
      <dgm:spPr/>
      <dgm:t>
        <a:bodyPr/>
        <a:lstStyle/>
        <a:p>
          <a:endParaRPr lang="en-US"/>
        </a:p>
      </dgm:t>
    </dgm:pt>
    <dgm:pt modelId="{238562C0-AC8A-4FB7-AA09-3B1066BC0584}">
      <dgm:prSet phldrT="[Text]"/>
      <dgm:spPr/>
      <dgm:t>
        <a:bodyPr/>
        <a:lstStyle/>
        <a:p>
          <a:r>
            <a:rPr lang="en-US" dirty="0" smtClean="0"/>
            <a:t>With undergraduates outside of the course</a:t>
          </a:r>
          <a:endParaRPr lang="en-US" dirty="0"/>
        </a:p>
      </dgm:t>
    </dgm:pt>
    <dgm:pt modelId="{A55C410D-9A4F-4A36-B4C2-6E3EBA0681CB}" type="parTrans" cxnId="{D48C4BAD-2607-4A94-9D51-0FC45C2BF28B}">
      <dgm:prSet/>
      <dgm:spPr/>
      <dgm:t>
        <a:bodyPr/>
        <a:lstStyle/>
        <a:p>
          <a:endParaRPr lang="en-US"/>
        </a:p>
      </dgm:t>
    </dgm:pt>
    <dgm:pt modelId="{8F5973D8-873F-49B5-B25E-4E0A368C10BE}" type="sibTrans" cxnId="{D48C4BAD-2607-4A94-9D51-0FC45C2BF28B}">
      <dgm:prSet/>
      <dgm:spPr/>
      <dgm:t>
        <a:bodyPr/>
        <a:lstStyle/>
        <a:p>
          <a:endParaRPr lang="en-US"/>
        </a:p>
      </dgm:t>
    </dgm:pt>
    <dgm:pt modelId="{CF6B5499-03BD-4A85-9DD0-88F4060EFE8A}" type="pres">
      <dgm:prSet presAssocID="{0CE159B6-D06F-4C7B-A3FA-F9839E8A319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D329B3-A389-4B43-A435-6CD7437CECA6}" type="pres">
      <dgm:prSet presAssocID="{C6C1C19F-EC07-403E-A8E9-5C8BA6EBDBB0}" presName="vertOne" presStyleCnt="0"/>
      <dgm:spPr/>
    </dgm:pt>
    <dgm:pt modelId="{CBA96551-D8C7-4D1E-BBEB-FA35A5E1748B}" type="pres">
      <dgm:prSet presAssocID="{C6C1C19F-EC07-403E-A8E9-5C8BA6EBDBB0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3024F3-5F2C-4086-B5FE-FA86E6D98AEC}" type="pres">
      <dgm:prSet presAssocID="{C6C1C19F-EC07-403E-A8E9-5C8BA6EBDBB0}" presName="parTransOne" presStyleCnt="0"/>
      <dgm:spPr/>
    </dgm:pt>
    <dgm:pt modelId="{E3C4DB12-1B13-450A-A970-00B53EBE45BA}" type="pres">
      <dgm:prSet presAssocID="{C6C1C19F-EC07-403E-A8E9-5C8BA6EBDBB0}" presName="horzOne" presStyleCnt="0"/>
      <dgm:spPr/>
    </dgm:pt>
    <dgm:pt modelId="{8B604008-16AA-49AE-A82C-4A417327F3EF}" type="pres">
      <dgm:prSet presAssocID="{61B22676-CEF4-41E9-99A6-399B903D835A}" presName="vertTwo" presStyleCnt="0"/>
      <dgm:spPr/>
    </dgm:pt>
    <dgm:pt modelId="{90FFF5E6-B46E-4037-BC3A-9B2930A26034}" type="pres">
      <dgm:prSet presAssocID="{61B22676-CEF4-41E9-99A6-399B903D835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2BD8AB-4605-4088-B455-C19414921A07}" type="pres">
      <dgm:prSet presAssocID="{61B22676-CEF4-41E9-99A6-399B903D835A}" presName="parTransTwo" presStyleCnt="0"/>
      <dgm:spPr/>
    </dgm:pt>
    <dgm:pt modelId="{4A3BC035-19CD-4A14-A848-8CA51B5942C5}" type="pres">
      <dgm:prSet presAssocID="{61B22676-CEF4-41E9-99A6-399B903D835A}" presName="horzTwo" presStyleCnt="0"/>
      <dgm:spPr/>
    </dgm:pt>
    <dgm:pt modelId="{E3C177A2-75C4-4EEC-ACB1-A8938ACD8BC2}" type="pres">
      <dgm:prSet presAssocID="{27A40F6D-F5EA-4AE2-B77C-C7AF3E851F26}" presName="vertThree" presStyleCnt="0"/>
      <dgm:spPr/>
    </dgm:pt>
    <dgm:pt modelId="{18AC0BF4-373F-4985-9AD0-72B827E850D9}" type="pres">
      <dgm:prSet presAssocID="{27A40F6D-F5EA-4AE2-B77C-C7AF3E851F26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AF4512-FEEE-48A2-847E-F573025CD317}" type="pres">
      <dgm:prSet presAssocID="{27A40F6D-F5EA-4AE2-B77C-C7AF3E851F26}" presName="horzThree" presStyleCnt="0"/>
      <dgm:spPr/>
    </dgm:pt>
    <dgm:pt modelId="{6A48AE1C-C8DA-4688-9F20-09E94A8942C8}" type="pres">
      <dgm:prSet presAssocID="{37339BED-9322-46CA-9CDA-56B13802C5E7}" presName="sibSpaceThree" presStyleCnt="0"/>
      <dgm:spPr/>
    </dgm:pt>
    <dgm:pt modelId="{1C81B1B0-CF0E-4592-AC02-27E707F015F4}" type="pres">
      <dgm:prSet presAssocID="{D84A7A38-DA6E-4048-8C26-37A40C786A8D}" presName="vertThree" presStyleCnt="0"/>
      <dgm:spPr/>
    </dgm:pt>
    <dgm:pt modelId="{B25D7A9A-24BB-4B45-9CFC-D44CA33ACB91}" type="pres">
      <dgm:prSet presAssocID="{D84A7A38-DA6E-4048-8C26-37A40C786A8D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6BB2D1-C045-42FD-92DF-FBCADE789652}" type="pres">
      <dgm:prSet presAssocID="{D84A7A38-DA6E-4048-8C26-37A40C786A8D}" presName="horzThree" presStyleCnt="0"/>
      <dgm:spPr/>
    </dgm:pt>
    <dgm:pt modelId="{90E160CF-1731-4407-BE66-6EB5C819D047}" type="pres">
      <dgm:prSet presAssocID="{D511BAD6-08BD-4B2F-952F-808D441FB44C}" presName="sibSpaceTwo" presStyleCnt="0"/>
      <dgm:spPr/>
    </dgm:pt>
    <dgm:pt modelId="{0A5DA805-C06E-4A05-8EF1-835B41096D2A}" type="pres">
      <dgm:prSet presAssocID="{0E9B0727-E111-47FF-84D6-A7896C65C976}" presName="vertTwo" presStyleCnt="0"/>
      <dgm:spPr/>
    </dgm:pt>
    <dgm:pt modelId="{45441FF5-9EE2-42E1-85BE-E29A25AF3008}" type="pres">
      <dgm:prSet presAssocID="{0E9B0727-E111-47FF-84D6-A7896C65C97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5DC85F-5876-46C8-B81F-043FAABCE30F}" type="pres">
      <dgm:prSet presAssocID="{0E9B0727-E111-47FF-84D6-A7896C65C976}" presName="parTransTwo" presStyleCnt="0"/>
      <dgm:spPr/>
    </dgm:pt>
    <dgm:pt modelId="{794B80BF-13B2-4223-8F93-18A624A6B2AE}" type="pres">
      <dgm:prSet presAssocID="{0E9B0727-E111-47FF-84D6-A7896C65C976}" presName="horzTwo" presStyleCnt="0"/>
      <dgm:spPr/>
    </dgm:pt>
    <dgm:pt modelId="{0A9BFBED-8336-4611-BBFD-8E758B215222}" type="pres">
      <dgm:prSet presAssocID="{238562C0-AC8A-4FB7-AA09-3B1066BC0584}" presName="vertThree" presStyleCnt="0"/>
      <dgm:spPr/>
    </dgm:pt>
    <dgm:pt modelId="{3624192A-EAFB-4941-8ECF-7FA18942828D}" type="pres">
      <dgm:prSet presAssocID="{238562C0-AC8A-4FB7-AA09-3B1066BC0584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3AD8DA-FD0F-4982-AD64-5690D99EE939}" type="pres">
      <dgm:prSet presAssocID="{238562C0-AC8A-4FB7-AA09-3B1066BC0584}" presName="horzThree" presStyleCnt="0"/>
      <dgm:spPr/>
    </dgm:pt>
  </dgm:ptLst>
  <dgm:cxnLst>
    <dgm:cxn modelId="{D650955F-4D5D-44F2-902A-DEE948F9DAAF}" srcId="{61B22676-CEF4-41E9-99A6-399B903D835A}" destId="{27A40F6D-F5EA-4AE2-B77C-C7AF3E851F26}" srcOrd="0" destOrd="0" parTransId="{C4B824C8-CD59-4672-98E7-3E9DA9878579}" sibTransId="{37339BED-9322-46CA-9CDA-56B13802C5E7}"/>
    <dgm:cxn modelId="{4C9A958B-0DD9-464E-B600-13651624C271}" type="presOf" srcId="{C6C1C19F-EC07-403E-A8E9-5C8BA6EBDBB0}" destId="{CBA96551-D8C7-4D1E-BBEB-FA35A5E1748B}" srcOrd="0" destOrd="0" presId="urn:microsoft.com/office/officeart/2005/8/layout/hierarchy4"/>
    <dgm:cxn modelId="{ABA27BFE-4BB4-46C3-B719-A104993EC975}" type="presOf" srcId="{61B22676-CEF4-41E9-99A6-399B903D835A}" destId="{90FFF5E6-B46E-4037-BC3A-9B2930A26034}" srcOrd="0" destOrd="0" presId="urn:microsoft.com/office/officeart/2005/8/layout/hierarchy4"/>
    <dgm:cxn modelId="{BEC2DA7F-7881-400F-BB4B-E678A521A295}" srcId="{C6C1C19F-EC07-403E-A8E9-5C8BA6EBDBB0}" destId="{61B22676-CEF4-41E9-99A6-399B903D835A}" srcOrd="0" destOrd="0" parTransId="{05773E81-8301-49BE-9813-491B9FC38638}" sibTransId="{D511BAD6-08BD-4B2F-952F-808D441FB44C}"/>
    <dgm:cxn modelId="{2F1AEB70-704E-4C28-860F-9548BF7926CA}" type="presOf" srcId="{238562C0-AC8A-4FB7-AA09-3B1066BC0584}" destId="{3624192A-EAFB-4941-8ECF-7FA18942828D}" srcOrd="0" destOrd="0" presId="urn:microsoft.com/office/officeart/2005/8/layout/hierarchy4"/>
    <dgm:cxn modelId="{D48C4BAD-2607-4A94-9D51-0FC45C2BF28B}" srcId="{0E9B0727-E111-47FF-84D6-A7896C65C976}" destId="{238562C0-AC8A-4FB7-AA09-3B1066BC0584}" srcOrd="0" destOrd="0" parTransId="{A55C410D-9A4F-4A36-B4C2-6E3EBA0681CB}" sibTransId="{8F5973D8-873F-49B5-B25E-4E0A368C10BE}"/>
    <dgm:cxn modelId="{19487049-F196-4D85-ABF1-7788D109CB73}" type="presOf" srcId="{0CE159B6-D06F-4C7B-A3FA-F9839E8A3192}" destId="{CF6B5499-03BD-4A85-9DD0-88F4060EFE8A}" srcOrd="0" destOrd="0" presId="urn:microsoft.com/office/officeart/2005/8/layout/hierarchy4"/>
    <dgm:cxn modelId="{D389FE52-FA0A-4CC7-A314-DB2C9316FBA4}" srcId="{0CE159B6-D06F-4C7B-A3FA-F9839E8A3192}" destId="{C6C1C19F-EC07-403E-A8E9-5C8BA6EBDBB0}" srcOrd="0" destOrd="0" parTransId="{CBAF3BF0-6F36-438F-8E21-FBF28374358A}" sibTransId="{57AB4086-6B79-4BA2-BFC1-65359838C6AA}"/>
    <dgm:cxn modelId="{468BD07B-8631-4622-9FC4-9B7582916621}" type="presOf" srcId="{27A40F6D-F5EA-4AE2-B77C-C7AF3E851F26}" destId="{18AC0BF4-373F-4985-9AD0-72B827E850D9}" srcOrd="0" destOrd="0" presId="urn:microsoft.com/office/officeart/2005/8/layout/hierarchy4"/>
    <dgm:cxn modelId="{992129FE-1779-4D65-B291-F6F4D8789DB7}" srcId="{C6C1C19F-EC07-403E-A8E9-5C8BA6EBDBB0}" destId="{0E9B0727-E111-47FF-84D6-A7896C65C976}" srcOrd="1" destOrd="0" parTransId="{502C6178-B8B2-482D-9E86-BDAB8626A8A5}" sibTransId="{55862F03-5409-446A-900D-66F4466970CD}"/>
    <dgm:cxn modelId="{734D5724-D4D7-419E-95F6-A19139357804}" srcId="{61B22676-CEF4-41E9-99A6-399B903D835A}" destId="{D84A7A38-DA6E-4048-8C26-37A40C786A8D}" srcOrd="1" destOrd="0" parTransId="{6BA57974-21D4-4BA0-9F2D-9D806EC14378}" sibTransId="{6E9C1CF8-6863-4B22-B604-433626DAD82D}"/>
    <dgm:cxn modelId="{FEEA8B1E-CC3A-439C-A745-AA6D0EFDA543}" type="presOf" srcId="{D84A7A38-DA6E-4048-8C26-37A40C786A8D}" destId="{B25D7A9A-24BB-4B45-9CFC-D44CA33ACB91}" srcOrd="0" destOrd="0" presId="urn:microsoft.com/office/officeart/2005/8/layout/hierarchy4"/>
    <dgm:cxn modelId="{8D1E88C0-9B4E-46D4-9A52-CF774AD95C15}" type="presOf" srcId="{0E9B0727-E111-47FF-84D6-A7896C65C976}" destId="{45441FF5-9EE2-42E1-85BE-E29A25AF3008}" srcOrd="0" destOrd="0" presId="urn:microsoft.com/office/officeart/2005/8/layout/hierarchy4"/>
    <dgm:cxn modelId="{82E11932-965B-44CA-BF79-938A2C8ECB9F}" type="presParOf" srcId="{CF6B5499-03BD-4A85-9DD0-88F4060EFE8A}" destId="{84D329B3-A389-4B43-A435-6CD7437CECA6}" srcOrd="0" destOrd="0" presId="urn:microsoft.com/office/officeart/2005/8/layout/hierarchy4"/>
    <dgm:cxn modelId="{1E0F7B28-279F-4A15-B6EF-6942FDB584FE}" type="presParOf" srcId="{84D329B3-A389-4B43-A435-6CD7437CECA6}" destId="{CBA96551-D8C7-4D1E-BBEB-FA35A5E1748B}" srcOrd="0" destOrd="0" presId="urn:microsoft.com/office/officeart/2005/8/layout/hierarchy4"/>
    <dgm:cxn modelId="{B71CB834-7F76-47A9-A9D9-E924105372C4}" type="presParOf" srcId="{84D329B3-A389-4B43-A435-6CD7437CECA6}" destId="{7B3024F3-5F2C-4086-B5FE-FA86E6D98AEC}" srcOrd="1" destOrd="0" presId="urn:microsoft.com/office/officeart/2005/8/layout/hierarchy4"/>
    <dgm:cxn modelId="{3274ADCE-67C6-44F2-AE93-E7BF947DF50B}" type="presParOf" srcId="{84D329B3-A389-4B43-A435-6CD7437CECA6}" destId="{E3C4DB12-1B13-450A-A970-00B53EBE45BA}" srcOrd="2" destOrd="0" presId="urn:microsoft.com/office/officeart/2005/8/layout/hierarchy4"/>
    <dgm:cxn modelId="{BCB43A9E-97F3-4DEA-9002-BC3319C66B72}" type="presParOf" srcId="{E3C4DB12-1B13-450A-A970-00B53EBE45BA}" destId="{8B604008-16AA-49AE-A82C-4A417327F3EF}" srcOrd="0" destOrd="0" presId="urn:microsoft.com/office/officeart/2005/8/layout/hierarchy4"/>
    <dgm:cxn modelId="{748CAACA-FA00-44D0-8C9E-D3E39ADD1783}" type="presParOf" srcId="{8B604008-16AA-49AE-A82C-4A417327F3EF}" destId="{90FFF5E6-B46E-4037-BC3A-9B2930A26034}" srcOrd="0" destOrd="0" presId="urn:microsoft.com/office/officeart/2005/8/layout/hierarchy4"/>
    <dgm:cxn modelId="{252493DD-C66C-4E0B-9E7E-0DF58685236C}" type="presParOf" srcId="{8B604008-16AA-49AE-A82C-4A417327F3EF}" destId="{8A2BD8AB-4605-4088-B455-C19414921A07}" srcOrd="1" destOrd="0" presId="urn:microsoft.com/office/officeart/2005/8/layout/hierarchy4"/>
    <dgm:cxn modelId="{5212BC5B-8633-47EF-BC89-6DC9F60CE7B0}" type="presParOf" srcId="{8B604008-16AA-49AE-A82C-4A417327F3EF}" destId="{4A3BC035-19CD-4A14-A848-8CA51B5942C5}" srcOrd="2" destOrd="0" presId="urn:microsoft.com/office/officeart/2005/8/layout/hierarchy4"/>
    <dgm:cxn modelId="{F2042342-21EE-45EC-B4DE-D7C4EA4620E6}" type="presParOf" srcId="{4A3BC035-19CD-4A14-A848-8CA51B5942C5}" destId="{E3C177A2-75C4-4EEC-ACB1-A8938ACD8BC2}" srcOrd="0" destOrd="0" presId="urn:microsoft.com/office/officeart/2005/8/layout/hierarchy4"/>
    <dgm:cxn modelId="{1C59C892-9818-42AC-AEDA-3A4ED9FE4E4D}" type="presParOf" srcId="{E3C177A2-75C4-4EEC-ACB1-A8938ACD8BC2}" destId="{18AC0BF4-373F-4985-9AD0-72B827E850D9}" srcOrd="0" destOrd="0" presId="urn:microsoft.com/office/officeart/2005/8/layout/hierarchy4"/>
    <dgm:cxn modelId="{A710B38E-3E80-4A20-A4CA-0C935AB99D42}" type="presParOf" srcId="{E3C177A2-75C4-4EEC-ACB1-A8938ACD8BC2}" destId="{FEAF4512-FEEE-48A2-847E-F573025CD317}" srcOrd="1" destOrd="0" presId="urn:microsoft.com/office/officeart/2005/8/layout/hierarchy4"/>
    <dgm:cxn modelId="{5DBE3C22-4DEE-4A4D-AA13-C59966CD23F9}" type="presParOf" srcId="{4A3BC035-19CD-4A14-A848-8CA51B5942C5}" destId="{6A48AE1C-C8DA-4688-9F20-09E94A8942C8}" srcOrd="1" destOrd="0" presId="urn:microsoft.com/office/officeart/2005/8/layout/hierarchy4"/>
    <dgm:cxn modelId="{4E0FFD36-3671-40AA-9379-7D09C7F9A29C}" type="presParOf" srcId="{4A3BC035-19CD-4A14-A848-8CA51B5942C5}" destId="{1C81B1B0-CF0E-4592-AC02-27E707F015F4}" srcOrd="2" destOrd="0" presId="urn:microsoft.com/office/officeart/2005/8/layout/hierarchy4"/>
    <dgm:cxn modelId="{FD70D7EC-6163-498F-BE28-71CED0AB0F88}" type="presParOf" srcId="{1C81B1B0-CF0E-4592-AC02-27E707F015F4}" destId="{B25D7A9A-24BB-4B45-9CFC-D44CA33ACB91}" srcOrd="0" destOrd="0" presId="urn:microsoft.com/office/officeart/2005/8/layout/hierarchy4"/>
    <dgm:cxn modelId="{883AE964-B8C3-4811-AA1D-562B4555C582}" type="presParOf" srcId="{1C81B1B0-CF0E-4592-AC02-27E707F015F4}" destId="{876BB2D1-C045-42FD-92DF-FBCADE789652}" srcOrd="1" destOrd="0" presId="urn:microsoft.com/office/officeart/2005/8/layout/hierarchy4"/>
    <dgm:cxn modelId="{914E05EA-DD89-4B19-B831-85E75033D0B9}" type="presParOf" srcId="{E3C4DB12-1B13-450A-A970-00B53EBE45BA}" destId="{90E160CF-1731-4407-BE66-6EB5C819D047}" srcOrd="1" destOrd="0" presId="urn:microsoft.com/office/officeart/2005/8/layout/hierarchy4"/>
    <dgm:cxn modelId="{50823847-628F-478A-85C6-5011131F2912}" type="presParOf" srcId="{E3C4DB12-1B13-450A-A970-00B53EBE45BA}" destId="{0A5DA805-C06E-4A05-8EF1-835B41096D2A}" srcOrd="2" destOrd="0" presId="urn:microsoft.com/office/officeart/2005/8/layout/hierarchy4"/>
    <dgm:cxn modelId="{3D587F99-66A9-4898-B449-382237A46552}" type="presParOf" srcId="{0A5DA805-C06E-4A05-8EF1-835B41096D2A}" destId="{45441FF5-9EE2-42E1-85BE-E29A25AF3008}" srcOrd="0" destOrd="0" presId="urn:microsoft.com/office/officeart/2005/8/layout/hierarchy4"/>
    <dgm:cxn modelId="{5A464F84-6565-4A29-ABEC-E67E22C0065A}" type="presParOf" srcId="{0A5DA805-C06E-4A05-8EF1-835B41096D2A}" destId="{945DC85F-5876-46C8-B81F-043FAABCE30F}" srcOrd="1" destOrd="0" presId="urn:microsoft.com/office/officeart/2005/8/layout/hierarchy4"/>
    <dgm:cxn modelId="{6647D706-9183-47E8-A9CE-7E7955ECD527}" type="presParOf" srcId="{0A5DA805-C06E-4A05-8EF1-835B41096D2A}" destId="{794B80BF-13B2-4223-8F93-18A624A6B2AE}" srcOrd="2" destOrd="0" presId="urn:microsoft.com/office/officeart/2005/8/layout/hierarchy4"/>
    <dgm:cxn modelId="{5A8E2B0F-354E-472C-B40C-510284FB56CE}" type="presParOf" srcId="{794B80BF-13B2-4223-8F93-18A624A6B2AE}" destId="{0A9BFBED-8336-4611-BBFD-8E758B215222}" srcOrd="0" destOrd="0" presId="urn:microsoft.com/office/officeart/2005/8/layout/hierarchy4"/>
    <dgm:cxn modelId="{9783F56B-2123-4AC8-B367-609474D24C33}" type="presParOf" srcId="{0A9BFBED-8336-4611-BBFD-8E758B215222}" destId="{3624192A-EAFB-4941-8ECF-7FA18942828D}" srcOrd="0" destOrd="0" presId="urn:microsoft.com/office/officeart/2005/8/layout/hierarchy4"/>
    <dgm:cxn modelId="{353CECAB-A8A9-4393-AD06-ED9AA6B67CE4}" type="presParOf" srcId="{0A9BFBED-8336-4611-BBFD-8E758B215222}" destId="{733AD8DA-FD0F-4982-AD64-5690D99EE93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F4069B-5FA6-4DBE-8524-4ABAC444667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DADF46-55C5-496F-B2F7-370A5D9EA3A6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 smtClean="0"/>
            <a:t>Jossalyn Larson, assistant teaching professor,</a:t>
          </a:r>
          <a:br>
            <a:rPr lang="en-US" sz="2000" dirty="0" smtClean="0"/>
          </a:br>
          <a:r>
            <a:rPr lang="en-US" sz="2000" dirty="0" smtClean="0"/>
            <a:t> English</a:t>
          </a:r>
          <a:endParaRPr lang="en-US" sz="2800" dirty="0"/>
        </a:p>
      </dgm:t>
    </dgm:pt>
    <dgm:pt modelId="{B708543F-C50E-4C5D-AF4A-7BBC19ED950D}" type="parTrans" cxnId="{64A0192D-8767-49D5-838A-3D82D416FD9F}">
      <dgm:prSet/>
      <dgm:spPr/>
      <dgm:t>
        <a:bodyPr/>
        <a:lstStyle/>
        <a:p>
          <a:endParaRPr lang="en-US"/>
        </a:p>
      </dgm:t>
    </dgm:pt>
    <dgm:pt modelId="{81D4B46A-CCAC-4089-9574-68089174D61C}" type="sibTrans" cxnId="{64A0192D-8767-49D5-838A-3D82D416FD9F}">
      <dgm:prSet/>
      <dgm:spPr/>
      <dgm:t>
        <a:bodyPr/>
        <a:lstStyle/>
        <a:p>
          <a:endParaRPr lang="en-US"/>
        </a:p>
      </dgm:t>
    </dgm:pt>
    <dgm:pt modelId="{4F587AD7-C9F6-482F-A6E2-51FA6B34FB49}">
      <dgm:prSet phldrT="[Text]" custT="1"/>
      <dgm:spPr/>
      <dgm:t>
        <a:bodyPr/>
        <a:lstStyle/>
        <a:p>
          <a:r>
            <a:rPr lang="en-US" sz="2400" dirty="0" smtClean="0"/>
            <a:t>Evaluations jumped on average 1.1 points from mid-2’s to more than 3.5</a:t>
          </a:r>
          <a:endParaRPr lang="en-US" sz="2400" dirty="0"/>
        </a:p>
      </dgm:t>
    </dgm:pt>
    <dgm:pt modelId="{3C9340BB-B0CB-4EDE-87B2-46CE27821DC1}" type="parTrans" cxnId="{821AAF5F-8AC0-453D-968F-E9C5011E2CF9}">
      <dgm:prSet/>
      <dgm:spPr/>
      <dgm:t>
        <a:bodyPr/>
        <a:lstStyle/>
        <a:p>
          <a:endParaRPr lang="en-US"/>
        </a:p>
      </dgm:t>
    </dgm:pt>
    <dgm:pt modelId="{E9737554-3F06-4268-B556-13BDBF22A48D}" type="sibTrans" cxnId="{821AAF5F-8AC0-453D-968F-E9C5011E2CF9}">
      <dgm:prSet/>
      <dgm:spPr/>
      <dgm:t>
        <a:bodyPr/>
        <a:lstStyle/>
        <a:p>
          <a:endParaRPr lang="en-US"/>
        </a:p>
      </dgm:t>
    </dgm:pt>
    <dgm:pt modelId="{98A57B40-72EA-4178-87E4-80CA30A9DC97}">
      <dgm:prSet phldrT="[Text]" custT="1"/>
      <dgm:spPr/>
      <dgm:t>
        <a:bodyPr/>
        <a:lstStyle/>
        <a:p>
          <a:r>
            <a:rPr lang="en-US" sz="2000" dirty="0" smtClean="0"/>
            <a:t>Beth Cudney, associate professor, engineering management &amp; systems engineering</a:t>
          </a:r>
          <a:endParaRPr lang="en-US" sz="2000" dirty="0"/>
        </a:p>
      </dgm:t>
    </dgm:pt>
    <dgm:pt modelId="{DB95CE97-CDFD-495D-AA2F-C3171D90A1D5}" type="parTrans" cxnId="{11359144-377E-4010-A323-41C8C7846587}">
      <dgm:prSet/>
      <dgm:spPr/>
      <dgm:t>
        <a:bodyPr/>
        <a:lstStyle/>
        <a:p>
          <a:endParaRPr lang="en-US"/>
        </a:p>
      </dgm:t>
    </dgm:pt>
    <dgm:pt modelId="{B2A8514C-5E46-4A04-B59E-73B9A675395D}" type="sibTrans" cxnId="{11359144-377E-4010-A323-41C8C7846587}">
      <dgm:prSet/>
      <dgm:spPr/>
      <dgm:t>
        <a:bodyPr/>
        <a:lstStyle/>
        <a:p>
          <a:endParaRPr lang="en-US"/>
        </a:p>
      </dgm:t>
    </dgm:pt>
    <dgm:pt modelId="{F30E2077-573E-4E0A-8281-F8C701680F35}">
      <dgm:prSet phldrT="[Text]" custT="1"/>
      <dgm:spPr/>
      <dgm:t>
        <a:bodyPr/>
        <a:lstStyle/>
        <a:p>
          <a:r>
            <a:rPr lang="en-US" sz="2400" dirty="0" smtClean="0"/>
            <a:t>Evaluations rose from 3.1 and 3.2 to 3.7 and 3.8</a:t>
          </a:r>
          <a:endParaRPr lang="en-US" sz="2400" dirty="0"/>
        </a:p>
      </dgm:t>
    </dgm:pt>
    <dgm:pt modelId="{740E19A4-554F-4676-9354-EE0AA2ADEA0D}" type="parTrans" cxnId="{15B4B718-54D0-4512-A7F4-1F9B33130FA9}">
      <dgm:prSet/>
      <dgm:spPr/>
      <dgm:t>
        <a:bodyPr/>
        <a:lstStyle/>
        <a:p>
          <a:endParaRPr lang="en-US"/>
        </a:p>
      </dgm:t>
    </dgm:pt>
    <dgm:pt modelId="{89CC84F5-4947-471E-BE9F-CC5B625E71C2}" type="sibTrans" cxnId="{15B4B718-54D0-4512-A7F4-1F9B33130FA9}">
      <dgm:prSet/>
      <dgm:spPr/>
      <dgm:t>
        <a:bodyPr/>
        <a:lstStyle/>
        <a:p>
          <a:endParaRPr lang="en-US"/>
        </a:p>
      </dgm:t>
    </dgm:pt>
    <dgm:pt modelId="{96B6D218-C519-476E-9804-9D2C5A3DB34D}">
      <dgm:prSet phldrT="[Text]" custT="1"/>
      <dgm:spPr/>
      <dgm:t>
        <a:bodyPr/>
        <a:lstStyle/>
        <a:p>
          <a:r>
            <a:rPr lang="en-US" sz="2000" dirty="0" smtClean="0"/>
            <a:t>Nishant Kumar, associate teaching professor, mechanical engineering</a:t>
          </a:r>
          <a:endParaRPr lang="en-US" sz="2000" dirty="0"/>
        </a:p>
      </dgm:t>
    </dgm:pt>
    <dgm:pt modelId="{D9085716-1AB3-40BC-BF23-24F766186BF3}" type="parTrans" cxnId="{9F4403C7-7B2F-4182-B67A-63ADDF0B0A4E}">
      <dgm:prSet/>
      <dgm:spPr/>
      <dgm:t>
        <a:bodyPr/>
        <a:lstStyle/>
        <a:p>
          <a:endParaRPr lang="en-US"/>
        </a:p>
      </dgm:t>
    </dgm:pt>
    <dgm:pt modelId="{CFF8CA46-7AC7-46E0-866E-0238A41F67BF}" type="sibTrans" cxnId="{9F4403C7-7B2F-4182-B67A-63ADDF0B0A4E}">
      <dgm:prSet/>
      <dgm:spPr/>
      <dgm:t>
        <a:bodyPr/>
        <a:lstStyle/>
        <a:p>
          <a:endParaRPr lang="en-US"/>
        </a:p>
      </dgm:t>
    </dgm:pt>
    <dgm:pt modelId="{F0D07CCA-7B53-4DEC-98D1-2BE94B190221}">
      <dgm:prSet phldrT="[Text]" custT="1"/>
      <dgm:spPr/>
      <dgm:t>
        <a:bodyPr/>
        <a:lstStyle/>
        <a:p>
          <a:r>
            <a:rPr lang="en-US" sz="2400" dirty="0" smtClean="0"/>
            <a:t>Evaluations have gone up half a point since he started doing the mini-grant projects to 3.6-3.7</a:t>
          </a:r>
          <a:endParaRPr lang="en-US" sz="2400" dirty="0"/>
        </a:p>
      </dgm:t>
    </dgm:pt>
    <dgm:pt modelId="{3C461CBB-8102-4609-A327-273BC9A956C1}" type="parTrans" cxnId="{F2777ED3-5306-449A-A253-4D09E20B2B1E}">
      <dgm:prSet/>
      <dgm:spPr/>
      <dgm:t>
        <a:bodyPr/>
        <a:lstStyle/>
        <a:p>
          <a:endParaRPr lang="en-US"/>
        </a:p>
      </dgm:t>
    </dgm:pt>
    <dgm:pt modelId="{77D24296-6A55-42F8-A66C-626FEEFC2A51}" type="sibTrans" cxnId="{F2777ED3-5306-449A-A253-4D09E20B2B1E}">
      <dgm:prSet/>
      <dgm:spPr/>
      <dgm:t>
        <a:bodyPr/>
        <a:lstStyle/>
        <a:p>
          <a:endParaRPr lang="en-US"/>
        </a:p>
      </dgm:t>
    </dgm:pt>
    <dgm:pt modelId="{A5A4AD8A-7FB9-45AE-85B7-515B30E0C8EF}" type="pres">
      <dgm:prSet presAssocID="{2CF4069B-5FA6-4DBE-8524-4ABAC44466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C788C9-0E0F-44C2-A647-C7C19D3F5DE5}" type="pres">
      <dgm:prSet presAssocID="{59DADF46-55C5-496F-B2F7-370A5D9EA3A6}" presName="composite" presStyleCnt="0"/>
      <dgm:spPr/>
    </dgm:pt>
    <dgm:pt modelId="{464B8C57-AAB5-4728-BF46-4A795E99D5F1}" type="pres">
      <dgm:prSet presAssocID="{59DADF46-55C5-496F-B2F7-370A5D9EA3A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CDF75-027B-4FCC-8E66-2C678F512B52}" type="pres">
      <dgm:prSet presAssocID="{59DADF46-55C5-496F-B2F7-370A5D9EA3A6}" presName="desTx" presStyleLbl="alignAccFollowNode1" presStyleIdx="0" presStyleCnt="3" custScaleY="99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CD478-FA05-43B2-B428-043D1B876CE6}" type="pres">
      <dgm:prSet presAssocID="{81D4B46A-CCAC-4089-9574-68089174D61C}" presName="space" presStyleCnt="0"/>
      <dgm:spPr/>
    </dgm:pt>
    <dgm:pt modelId="{D4C9BBEC-6297-41BA-A8CA-62BA431A76A5}" type="pres">
      <dgm:prSet presAssocID="{98A57B40-72EA-4178-87E4-80CA30A9DC97}" presName="composite" presStyleCnt="0"/>
      <dgm:spPr/>
    </dgm:pt>
    <dgm:pt modelId="{58820442-6A16-4197-ADC6-6E892AA132A3}" type="pres">
      <dgm:prSet presAssocID="{98A57B40-72EA-4178-87E4-80CA30A9DC9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1839E6-24A8-4937-9D07-0B36A913C9CF}" type="pres">
      <dgm:prSet presAssocID="{98A57B40-72EA-4178-87E4-80CA30A9DC9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C41AE-EEA6-41CB-A4E3-684617065300}" type="pres">
      <dgm:prSet presAssocID="{B2A8514C-5E46-4A04-B59E-73B9A675395D}" presName="space" presStyleCnt="0"/>
      <dgm:spPr/>
    </dgm:pt>
    <dgm:pt modelId="{5DA46E33-D720-4969-B280-5D062123FEB5}" type="pres">
      <dgm:prSet presAssocID="{96B6D218-C519-476E-9804-9D2C5A3DB34D}" presName="composite" presStyleCnt="0"/>
      <dgm:spPr/>
    </dgm:pt>
    <dgm:pt modelId="{156D3593-C885-4DB5-941D-8C7442E3C56D}" type="pres">
      <dgm:prSet presAssocID="{96B6D218-C519-476E-9804-9D2C5A3DB34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1E907-13AA-4B9B-A990-D69078A0CE62}" type="pres">
      <dgm:prSet presAssocID="{96B6D218-C519-476E-9804-9D2C5A3DB34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A0EDF7-9729-454A-9B2A-D6C5AD56A4E2}" type="presOf" srcId="{96B6D218-C519-476E-9804-9D2C5A3DB34D}" destId="{156D3593-C885-4DB5-941D-8C7442E3C56D}" srcOrd="0" destOrd="0" presId="urn:microsoft.com/office/officeart/2005/8/layout/hList1"/>
    <dgm:cxn modelId="{F2777ED3-5306-449A-A253-4D09E20B2B1E}" srcId="{96B6D218-C519-476E-9804-9D2C5A3DB34D}" destId="{F0D07CCA-7B53-4DEC-98D1-2BE94B190221}" srcOrd="0" destOrd="0" parTransId="{3C461CBB-8102-4609-A327-273BC9A956C1}" sibTransId="{77D24296-6A55-42F8-A66C-626FEEFC2A51}"/>
    <dgm:cxn modelId="{64A0192D-8767-49D5-838A-3D82D416FD9F}" srcId="{2CF4069B-5FA6-4DBE-8524-4ABAC4446671}" destId="{59DADF46-55C5-496F-B2F7-370A5D9EA3A6}" srcOrd="0" destOrd="0" parTransId="{B708543F-C50E-4C5D-AF4A-7BBC19ED950D}" sibTransId="{81D4B46A-CCAC-4089-9574-68089174D61C}"/>
    <dgm:cxn modelId="{9F4403C7-7B2F-4182-B67A-63ADDF0B0A4E}" srcId="{2CF4069B-5FA6-4DBE-8524-4ABAC4446671}" destId="{96B6D218-C519-476E-9804-9D2C5A3DB34D}" srcOrd="2" destOrd="0" parTransId="{D9085716-1AB3-40BC-BF23-24F766186BF3}" sibTransId="{CFF8CA46-7AC7-46E0-866E-0238A41F67BF}"/>
    <dgm:cxn modelId="{821AAF5F-8AC0-453D-968F-E9C5011E2CF9}" srcId="{59DADF46-55C5-496F-B2F7-370A5D9EA3A6}" destId="{4F587AD7-C9F6-482F-A6E2-51FA6B34FB49}" srcOrd="0" destOrd="0" parTransId="{3C9340BB-B0CB-4EDE-87B2-46CE27821DC1}" sibTransId="{E9737554-3F06-4268-B556-13BDBF22A48D}"/>
    <dgm:cxn modelId="{F73DB356-733C-4504-823D-A9D129F31B41}" type="presOf" srcId="{F0D07CCA-7B53-4DEC-98D1-2BE94B190221}" destId="{FF71E907-13AA-4B9B-A990-D69078A0CE62}" srcOrd="0" destOrd="0" presId="urn:microsoft.com/office/officeart/2005/8/layout/hList1"/>
    <dgm:cxn modelId="{CF25426F-7F46-477D-B220-9D32D5AD4F7C}" type="presOf" srcId="{98A57B40-72EA-4178-87E4-80CA30A9DC97}" destId="{58820442-6A16-4197-ADC6-6E892AA132A3}" srcOrd="0" destOrd="0" presId="urn:microsoft.com/office/officeart/2005/8/layout/hList1"/>
    <dgm:cxn modelId="{2E01A218-093A-4097-88DB-613E63F86E97}" type="presOf" srcId="{4F587AD7-C9F6-482F-A6E2-51FA6B34FB49}" destId="{4E5CDF75-027B-4FCC-8E66-2C678F512B52}" srcOrd="0" destOrd="0" presId="urn:microsoft.com/office/officeart/2005/8/layout/hList1"/>
    <dgm:cxn modelId="{11359144-377E-4010-A323-41C8C7846587}" srcId="{2CF4069B-5FA6-4DBE-8524-4ABAC4446671}" destId="{98A57B40-72EA-4178-87E4-80CA30A9DC97}" srcOrd="1" destOrd="0" parTransId="{DB95CE97-CDFD-495D-AA2F-C3171D90A1D5}" sibTransId="{B2A8514C-5E46-4A04-B59E-73B9A675395D}"/>
    <dgm:cxn modelId="{6ED12ACC-11CD-480B-A921-D2EB8A096047}" type="presOf" srcId="{F30E2077-573E-4E0A-8281-F8C701680F35}" destId="{3C1839E6-24A8-4937-9D07-0B36A913C9CF}" srcOrd="0" destOrd="0" presId="urn:microsoft.com/office/officeart/2005/8/layout/hList1"/>
    <dgm:cxn modelId="{B90652C2-F0D9-4357-AAA1-FF8CF278ED71}" type="presOf" srcId="{59DADF46-55C5-496F-B2F7-370A5D9EA3A6}" destId="{464B8C57-AAB5-4728-BF46-4A795E99D5F1}" srcOrd="0" destOrd="0" presId="urn:microsoft.com/office/officeart/2005/8/layout/hList1"/>
    <dgm:cxn modelId="{15B4B718-54D0-4512-A7F4-1F9B33130FA9}" srcId="{98A57B40-72EA-4178-87E4-80CA30A9DC97}" destId="{F30E2077-573E-4E0A-8281-F8C701680F35}" srcOrd="0" destOrd="0" parTransId="{740E19A4-554F-4676-9354-EE0AA2ADEA0D}" sibTransId="{89CC84F5-4947-471E-BE9F-CC5B625E71C2}"/>
    <dgm:cxn modelId="{8EA8C9AF-4EC6-4151-8356-69F1799F6FF1}" type="presOf" srcId="{2CF4069B-5FA6-4DBE-8524-4ABAC4446671}" destId="{A5A4AD8A-7FB9-45AE-85B7-515B30E0C8EF}" srcOrd="0" destOrd="0" presId="urn:microsoft.com/office/officeart/2005/8/layout/hList1"/>
    <dgm:cxn modelId="{1ED6C10E-EDA9-43FA-88A6-1E3040F763B3}" type="presParOf" srcId="{A5A4AD8A-7FB9-45AE-85B7-515B30E0C8EF}" destId="{57C788C9-0E0F-44C2-A647-C7C19D3F5DE5}" srcOrd="0" destOrd="0" presId="urn:microsoft.com/office/officeart/2005/8/layout/hList1"/>
    <dgm:cxn modelId="{D047B81E-AA05-48DE-8425-5CA4B2165522}" type="presParOf" srcId="{57C788C9-0E0F-44C2-A647-C7C19D3F5DE5}" destId="{464B8C57-AAB5-4728-BF46-4A795E99D5F1}" srcOrd="0" destOrd="0" presId="urn:microsoft.com/office/officeart/2005/8/layout/hList1"/>
    <dgm:cxn modelId="{91D563FB-2350-4021-8514-40D28FEA6898}" type="presParOf" srcId="{57C788C9-0E0F-44C2-A647-C7C19D3F5DE5}" destId="{4E5CDF75-027B-4FCC-8E66-2C678F512B52}" srcOrd="1" destOrd="0" presId="urn:microsoft.com/office/officeart/2005/8/layout/hList1"/>
    <dgm:cxn modelId="{31CDB57A-508C-43E7-A7E4-F5EFC84D6C90}" type="presParOf" srcId="{A5A4AD8A-7FB9-45AE-85B7-515B30E0C8EF}" destId="{210CD478-FA05-43B2-B428-043D1B876CE6}" srcOrd="1" destOrd="0" presId="urn:microsoft.com/office/officeart/2005/8/layout/hList1"/>
    <dgm:cxn modelId="{1A5095A1-DCBF-4052-AD80-35DC5A793AAA}" type="presParOf" srcId="{A5A4AD8A-7FB9-45AE-85B7-515B30E0C8EF}" destId="{D4C9BBEC-6297-41BA-A8CA-62BA431A76A5}" srcOrd="2" destOrd="0" presId="urn:microsoft.com/office/officeart/2005/8/layout/hList1"/>
    <dgm:cxn modelId="{1CD12BC2-5301-4326-91DB-FB07707A483A}" type="presParOf" srcId="{D4C9BBEC-6297-41BA-A8CA-62BA431A76A5}" destId="{58820442-6A16-4197-ADC6-6E892AA132A3}" srcOrd="0" destOrd="0" presId="urn:microsoft.com/office/officeart/2005/8/layout/hList1"/>
    <dgm:cxn modelId="{E669585F-5F01-4136-A9EF-AD7F3321101A}" type="presParOf" srcId="{D4C9BBEC-6297-41BA-A8CA-62BA431A76A5}" destId="{3C1839E6-24A8-4937-9D07-0B36A913C9CF}" srcOrd="1" destOrd="0" presId="urn:microsoft.com/office/officeart/2005/8/layout/hList1"/>
    <dgm:cxn modelId="{798ECC61-E588-4478-BAAB-AD5467DA4A12}" type="presParOf" srcId="{A5A4AD8A-7FB9-45AE-85B7-515B30E0C8EF}" destId="{951C41AE-EEA6-41CB-A4E3-684617065300}" srcOrd="3" destOrd="0" presId="urn:microsoft.com/office/officeart/2005/8/layout/hList1"/>
    <dgm:cxn modelId="{8880E948-526D-45A8-B042-4D6373FDA467}" type="presParOf" srcId="{A5A4AD8A-7FB9-45AE-85B7-515B30E0C8EF}" destId="{5DA46E33-D720-4969-B280-5D062123FEB5}" srcOrd="4" destOrd="0" presId="urn:microsoft.com/office/officeart/2005/8/layout/hList1"/>
    <dgm:cxn modelId="{CD52704A-1A80-4302-B048-696A7DC10ECD}" type="presParOf" srcId="{5DA46E33-D720-4969-B280-5D062123FEB5}" destId="{156D3593-C885-4DB5-941D-8C7442E3C56D}" srcOrd="0" destOrd="0" presId="urn:microsoft.com/office/officeart/2005/8/layout/hList1"/>
    <dgm:cxn modelId="{6B3A5F10-FC15-4028-A1BE-9CF5654B07E3}" type="presParOf" srcId="{5DA46E33-D720-4969-B280-5D062123FEB5}" destId="{FF71E907-13AA-4B9B-A990-D69078A0CE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1EBCE1-61A3-4B34-A38A-5C438942E992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80F82D-BD95-41D2-931B-909D1A68F08B}">
      <dgm:prSet phldrT="[Text]"/>
      <dgm:spPr/>
      <dgm:t>
        <a:bodyPr/>
        <a:lstStyle/>
        <a:p>
          <a:r>
            <a:rPr lang="en-US" dirty="0" smtClean="0"/>
            <a:t>Katie Shannon: “I think doing educational research impacts what I am doing in the classroom, so that I can assess what is working and what is not and help students as much as I can.”</a:t>
          </a:r>
          <a:endParaRPr lang="en-US" dirty="0"/>
        </a:p>
      </dgm:t>
    </dgm:pt>
    <dgm:pt modelId="{B6EB0D76-8934-4EC7-A63F-8F702E22522E}" type="parTrans" cxnId="{4E0A37A1-2D8F-4F76-8FB7-2ABBD871BE20}">
      <dgm:prSet/>
      <dgm:spPr/>
      <dgm:t>
        <a:bodyPr/>
        <a:lstStyle/>
        <a:p>
          <a:endParaRPr lang="en-US"/>
        </a:p>
      </dgm:t>
    </dgm:pt>
    <dgm:pt modelId="{2D633087-62B1-4DE0-8D12-14638F351AFC}" type="sibTrans" cxnId="{4E0A37A1-2D8F-4F76-8FB7-2ABBD871BE20}">
      <dgm:prSet/>
      <dgm:spPr/>
      <dgm:t>
        <a:bodyPr/>
        <a:lstStyle/>
        <a:p>
          <a:endParaRPr lang="en-US"/>
        </a:p>
      </dgm:t>
    </dgm:pt>
    <dgm:pt modelId="{72F9A385-3D9F-4AB4-ACEA-D9C9A834DE8F}">
      <dgm:prSet phldrT="[Text]"/>
      <dgm:spPr/>
      <dgm:t>
        <a:bodyPr/>
        <a:lstStyle/>
        <a:p>
          <a:r>
            <a:rPr lang="en-US" dirty="0" smtClean="0"/>
            <a:t>Jossalyn Larson: “I went from a liberal arts background to a STEM school. Students were different. The educational research helped me understand those differences and serve students better.”</a:t>
          </a:r>
          <a:endParaRPr lang="en-US" dirty="0"/>
        </a:p>
      </dgm:t>
    </dgm:pt>
    <dgm:pt modelId="{B30684B1-CCD3-4BD6-8726-C18E30582AB0}" type="parTrans" cxnId="{037FF2F8-7611-4492-A2A2-1761C4A03789}">
      <dgm:prSet/>
      <dgm:spPr/>
      <dgm:t>
        <a:bodyPr/>
        <a:lstStyle/>
        <a:p>
          <a:endParaRPr lang="en-US"/>
        </a:p>
      </dgm:t>
    </dgm:pt>
    <dgm:pt modelId="{516A6D2E-B315-4EBA-8535-1D1139449B96}" type="sibTrans" cxnId="{037FF2F8-7611-4492-A2A2-1761C4A03789}">
      <dgm:prSet/>
      <dgm:spPr/>
      <dgm:t>
        <a:bodyPr/>
        <a:lstStyle/>
        <a:p>
          <a:endParaRPr lang="en-US"/>
        </a:p>
      </dgm:t>
    </dgm:pt>
    <dgm:pt modelId="{4103E142-9B07-4CE1-B0F5-F5F9A8CFB541}">
      <dgm:prSet phldrT="[Text]"/>
      <dgm:spPr/>
      <dgm:t>
        <a:bodyPr/>
        <a:lstStyle/>
        <a:p>
          <a:r>
            <a:rPr lang="en-US" dirty="0" smtClean="0"/>
            <a:t>Susan Murray: “When I first taught, I assumed everyone had the same learning style as me. I realize now … things that don’t matter very much to me can matter very much to another person.”</a:t>
          </a:r>
          <a:endParaRPr lang="en-US" dirty="0"/>
        </a:p>
      </dgm:t>
    </dgm:pt>
    <dgm:pt modelId="{E4161BED-D088-4F8B-B6D7-DF29B3E1AC51}" type="parTrans" cxnId="{D138B35A-B556-4365-926C-67CDBA96E2D0}">
      <dgm:prSet/>
      <dgm:spPr/>
      <dgm:t>
        <a:bodyPr/>
        <a:lstStyle/>
        <a:p>
          <a:endParaRPr lang="en-US"/>
        </a:p>
      </dgm:t>
    </dgm:pt>
    <dgm:pt modelId="{BB88C1D3-E44D-48AE-95C6-5E52344B045F}" type="sibTrans" cxnId="{D138B35A-B556-4365-926C-67CDBA96E2D0}">
      <dgm:prSet/>
      <dgm:spPr/>
      <dgm:t>
        <a:bodyPr/>
        <a:lstStyle/>
        <a:p>
          <a:endParaRPr lang="en-US"/>
        </a:p>
      </dgm:t>
    </dgm:pt>
    <dgm:pt modelId="{C756961A-7481-40E0-BBBB-6F3684362BC5}">
      <dgm:prSet/>
      <dgm:spPr/>
      <dgm:t>
        <a:bodyPr/>
        <a:lstStyle/>
        <a:p>
          <a:r>
            <a:rPr lang="en-US" smtClean="0"/>
            <a:t>Greg Story: “I learned so much … I could find out for any given subject, what the student misconceptions were.”</a:t>
          </a:r>
          <a:endParaRPr lang="en-US" dirty="0"/>
        </a:p>
      </dgm:t>
    </dgm:pt>
    <dgm:pt modelId="{CE1E6247-B2F5-444B-A0EF-BE87902A9F5C}" type="parTrans" cxnId="{05EA7C45-A959-44E5-AB14-018210551B71}">
      <dgm:prSet/>
      <dgm:spPr/>
      <dgm:t>
        <a:bodyPr/>
        <a:lstStyle/>
        <a:p>
          <a:endParaRPr lang="en-US"/>
        </a:p>
      </dgm:t>
    </dgm:pt>
    <dgm:pt modelId="{B753852D-69BB-45BD-AF19-B3B209264875}" type="sibTrans" cxnId="{05EA7C45-A959-44E5-AB14-018210551B71}">
      <dgm:prSet/>
      <dgm:spPr/>
      <dgm:t>
        <a:bodyPr/>
        <a:lstStyle/>
        <a:p>
          <a:endParaRPr lang="en-US"/>
        </a:p>
      </dgm:t>
    </dgm:pt>
    <dgm:pt modelId="{C6815CBF-B61C-4B5A-8BE1-744F0B8AD8C0}">
      <dgm:prSet/>
      <dgm:spPr/>
      <dgm:t>
        <a:bodyPr/>
        <a:lstStyle/>
        <a:p>
          <a:r>
            <a:rPr lang="en-US" smtClean="0"/>
            <a:t>Dave Westenberg: “I think a lot more about the student perspective … students don’t ‘need’ me in the same way (in the lab). I can trust them to figure things out.”</a:t>
          </a:r>
          <a:endParaRPr lang="en-US" dirty="0"/>
        </a:p>
      </dgm:t>
    </dgm:pt>
    <dgm:pt modelId="{EB227B2C-6947-43C0-8BB2-B1A0442E3DDF}" type="parTrans" cxnId="{23E51AEC-2B88-4203-92A0-E31EEDAF02F7}">
      <dgm:prSet/>
      <dgm:spPr/>
      <dgm:t>
        <a:bodyPr/>
        <a:lstStyle/>
        <a:p>
          <a:endParaRPr lang="en-US"/>
        </a:p>
      </dgm:t>
    </dgm:pt>
    <dgm:pt modelId="{27F95146-84FD-4AA8-9E1B-C6B2346BCAF1}" type="sibTrans" cxnId="{23E51AEC-2B88-4203-92A0-E31EEDAF02F7}">
      <dgm:prSet/>
      <dgm:spPr/>
      <dgm:t>
        <a:bodyPr/>
        <a:lstStyle/>
        <a:p>
          <a:endParaRPr lang="en-US"/>
        </a:p>
      </dgm:t>
    </dgm:pt>
    <dgm:pt modelId="{E32C1F7C-B2C9-4396-93E5-8BD0C7F97504}" type="pres">
      <dgm:prSet presAssocID="{591EBCE1-61A3-4B34-A38A-5C438942E99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F9CE58E-0906-4FA0-ACD8-CF8CDA8D8CED}" type="pres">
      <dgm:prSet presAssocID="{6780F82D-BD95-41D2-931B-909D1A68F08B}" presName="vertOne" presStyleCnt="0"/>
      <dgm:spPr/>
    </dgm:pt>
    <dgm:pt modelId="{69D4B741-8745-474F-8C89-BD5BCD0CD654}" type="pres">
      <dgm:prSet presAssocID="{6780F82D-BD95-41D2-931B-909D1A68F08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73B131-B8E3-470B-BC37-13F01338A2AF}" type="pres">
      <dgm:prSet presAssocID="{6780F82D-BD95-41D2-931B-909D1A68F08B}" presName="parTransOne" presStyleCnt="0"/>
      <dgm:spPr/>
    </dgm:pt>
    <dgm:pt modelId="{D20B1743-6E1C-4943-82D3-140D5EC02DEF}" type="pres">
      <dgm:prSet presAssocID="{6780F82D-BD95-41D2-931B-909D1A68F08B}" presName="horzOne" presStyleCnt="0"/>
      <dgm:spPr/>
    </dgm:pt>
    <dgm:pt modelId="{CCCBDD56-1E19-49F1-B551-E88CC5BAF312}" type="pres">
      <dgm:prSet presAssocID="{72F9A385-3D9F-4AB4-ACEA-D9C9A834DE8F}" presName="vertTwo" presStyleCnt="0"/>
      <dgm:spPr/>
    </dgm:pt>
    <dgm:pt modelId="{717FBC58-73A9-46D3-97E2-58810BF82020}" type="pres">
      <dgm:prSet presAssocID="{72F9A385-3D9F-4AB4-ACEA-D9C9A834DE8F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5A59C2-C8F7-45E5-A828-FF4C9979BDC4}" type="pres">
      <dgm:prSet presAssocID="{72F9A385-3D9F-4AB4-ACEA-D9C9A834DE8F}" presName="parTransTwo" presStyleCnt="0"/>
      <dgm:spPr/>
    </dgm:pt>
    <dgm:pt modelId="{4827CCA1-0DE6-4092-8F31-6E87CCF21584}" type="pres">
      <dgm:prSet presAssocID="{72F9A385-3D9F-4AB4-ACEA-D9C9A834DE8F}" presName="horzTwo" presStyleCnt="0"/>
      <dgm:spPr/>
    </dgm:pt>
    <dgm:pt modelId="{520D7965-2DC5-4B4A-8D76-CD48938644A9}" type="pres">
      <dgm:prSet presAssocID="{C756961A-7481-40E0-BBBB-6F3684362BC5}" presName="vertThree" presStyleCnt="0"/>
      <dgm:spPr/>
    </dgm:pt>
    <dgm:pt modelId="{37099771-C586-4249-B4AA-EC145595330D}" type="pres">
      <dgm:prSet presAssocID="{C756961A-7481-40E0-BBBB-6F3684362BC5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9F4003-FE47-43A8-B7AA-00CFE3209AD1}" type="pres">
      <dgm:prSet presAssocID="{C756961A-7481-40E0-BBBB-6F3684362BC5}" presName="horzThree" presStyleCnt="0"/>
      <dgm:spPr/>
    </dgm:pt>
    <dgm:pt modelId="{B50891D2-7D93-4B2E-B5AE-D057D7DE93EB}" type="pres">
      <dgm:prSet presAssocID="{B753852D-69BB-45BD-AF19-B3B209264875}" presName="sibSpaceThree" presStyleCnt="0"/>
      <dgm:spPr/>
    </dgm:pt>
    <dgm:pt modelId="{FDD0A569-8883-4D4E-AFEB-CD0F502ECEFC}" type="pres">
      <dgm:prSet presAssocID="{C6815CBF-B61C-4B5A-8BE1-744F0B8AD8C0}" presName="vertThree" presStyleCnt="0"/>
      <dgm:spPr/>
    </dgm:pt>
    <dgm:pt modelId="{1266E1E5-DFFB-4DB0-BE15-6003A208ADE6}" type="pres">
      <dgm:prSet presAssocID="{C6815CBF-B61C-4B5A-8BE1-744F0B8AD8C0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78C0A7-BA8E-4F1F-A9EB-555C9EFFCA78}" type="pres">
      <dgm:prSet presAssocID="{C6815CBF-B61C-4B5A-8BE1-744F0B8AD8C0}" presName="horzThree" presStyleCnt="0"/>
      <dgm:spPr/>
    </dgm:pt>
    <dgm:pt modelId="{338B4A50-32C5-48FC-AAB3-D48F9A74695C}" type="pres">
      <dgm:prSet presAssocID="{516A6D2E-B315-4EBA-8535-1D1139449B96}" presName="sibSpaceTwo" presStyleCnt="0"/>
      <dgm:spPr/>
    </dgm:pt>
    <dgm:pt modelId="{69F64256-5A04-4606-884C-485C72750A5B}" type="pres">
      <dgm:prSet presAssocID="{4103E142-9B07-4CE1-B0F5-F5F9A8CFB541}" presName="vertTwo" presStyleCnt="0"/>
      <dgm:spPr/>
    </dgm:pt>
    <dgm:pt modelId="{B7E976F6-E9D6-479E-93E3-D3E498017569}" type="pres">
      <dgm:prSet presAssocID="{4103E142-9B07-4CE1-B0F5-F5F9A8CFB541}" presName="txTwo" presStyleLbl="node2" presStyleIdx="1" presStyleCnt="2" custScaleY="2133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777F7-3B70-4CCF-B513-8A7CD4A58730}" type="pres">
      <dgm:prSet presAssocID="{4103E142-9B07-4CE1-B0F5-F5F9A8CFB541}" presName="horzTwo" presStyleCnt="0"/>
      <dgm:spPr/>
    </dgm:pt>
  </dgm:ptLst>
  <dgm:cxnLst>
    <dgm:cxn modelId="{23E51AEC-2B88-4203-92A0-E31EEDAF02F7}" srcId="{72F9A385-3D9F-4AB4-ACEA-D9C9A834DE8F}" destId="{C6815CBF-B61C-4B5A-8BE1-744F0B8AD8C0}" srcOrd="1" destOrd="0" parTransId="{EB227B2C-6947-43C0-8BB2-B1A0442E3DDF}" sibTransId="{27F95146-84FD-4AA8-9E1B-C6B2346BCAF1}"/>
    <dgm:cxn modelId="{D138B35A-B556-4365-926C-67CDBA96E2D0}" srcId="{6780F82D-BD95-41D2-931B-909D1A68F08B}" destId="{4103E142-9B07-4CE1-B0F5-F5F9A8CFB541}" srcOrd="1" destOrd="0" parTransId="{E4161BED-D088-4F8B-B6D7-DF29B3E1AC51}" sibTransId="{BB88C1D3-E44D-48AE-95C6-5E52344B045F}"/>
    <dgm:cxn modelId="{AB5AAFAB-C572-499F-BE50-3C867F33592C}" type="presOf" srcId="{591EBCE1-61A3-4B34-A38A-5C438942E992}" destId="{E32C1F7C-B2C9-4396-93E5-8BD0C7F97504}" srcOrd="0" destOrd="0" presId="urn:microsoft.com/office/officeart/2005/8/layout/hierarchy4"/>
    <dgm:cxn modelId="{AB31E5BC-EE62-48EB-9C4A-2CAFA228E0C9}" type="presOf" srcId="{C6815CBF-B61C-4B5A-8BE1-744F0B8AD8C0}" destId="{1266E1E5-DFFB-4DB0-BE15-6003A208ADE6}" srcOrd="0" destOrd="0" presId="urn:microsoft.com/office/officeart/2005/8/layout/hierarchy4"/>
    <dgm:cxn modelId="{4E0A37A1-2D8F-4F76-8FB7-2ABBD871BE20}" srcId="{591EBCE1-61A3-4B34-A38A-5C438942E992}" destId="{6780F82D-BD95-41D2-931B-909D1A68F08B}" srcOrd="0" destOrd="0" parTransId="{B6EB0D76-8934-4EC7-A63F-8F702E22522E}" sibTransId="{2D633087-62B1-4DE0-8D12-14638F351AFC}"/>
    <dgm:cxn modelId="{B0444812-FE9E-4BAF-909E-F7B98783F149}" type="presOf" srcId="{6780F82D-BD95-41D2-931B-909D1A68F08B}" destId="{69D4B741-8745-474F-8C89-BD5BCD0CD654}" srcOrd="0" destOrd="0" presId="urn:microsoft.com/office/officeart/2005/8/layout/hierarchy4"/>
    <dgm:cxn modelId="{05EA7C45-A959-44E5-AB14-018210551B71}" srcId="{72F9A385-3D9F-4AB4-ACEA-D9C9A834DE8F}" destId="{C756961A-7481-40E0-BBBB-6F3684362BC5}" srcOrd="0" destOrd="0" parTransId="{CE1E6247-B2F5-444B-A0EF-BE87902A9F5C}" sibTransId="{B753852D-69BB-45BD-AF19-B3B209264875}"/>
    <dgm:cxn modelId="{BFF41498-6940-4F52-855A-D2F03995B919}" type="presOf" srcId="{C756961A-7481-40E0-BBBB-6F3684362BC5}" destId="{37099771-C586-4249-B4AA-EC145595330D}" srcOrd="0" destOrd="0" presId="urn:microsoft.com/office/officeart/2005/8/layout/hierarchy4"/>
    <dgm:cxn modelId="{037FF2F8-7611-4492-A2A2-1761C4A03789}" srcId="{6780F82D-BD95-41D2-931B-909D1A68F08B}" destId="{72F9A385-3D9F-4AB4-ACEA-D9C9A834DE8F}" srcOrd="0" destOrd="0" parTransId="{B30684B1-CCD3-4BD6-8726-C18E30582AB0}" sibTransId="{516A6D2E-B315-4EBA-8535-1D1139449B96}"/>
    <dgm:cxn modelId="{69B7ADE7-A96E-4E8A-98C5-2C934071AC1A}" type="presOf" srcId="{4103E142-9B07-4CE1-B0F5-F5F9A8CFB541}" destId="{B7E976F6-E9D6-479E-93E3-D3E498017569}" srcOrd="0" destOrd="0" presId="urn:microsoft.com/office/officeart/2005/8/layout/hierarchy4"/>
    <dgm:cxn modelId="{D85FC004-D4EF-4092-BCF7-D298A64DC2CF}" type="presOf" srcId="{72F9A385-3D9F-4AB4-ACEA-D9C9A834DE8F}" destId="{717FBC58-73A9-46D3-97E2-58810BF82020}" srcOrd="0" destOrd="0" presId="urn:microsoft.com/office/officeart/2005/8/layout/hierarchy4"/>
    <dgm:cxn modelId="{7BA26EE9-5B94-47E4-B2CA-88C979A8EFC6}" type="presParOf" srcId="{E32C1F7C-B2C9-4396-93E5-8BD0C7F97504}" destId="{9F9CE58E-0906-4FA0-ACD8-CF8CDA8D8CED}" srcOrd="0" destOrd="0" presId="urn:microsoft.com/office/officeart/2005/8/layout/hierarchy4"/>
    <dgm:cxn modelId="{693D9829-D51E-4357-9337-6053F58D7B74}" type="presParOf" srcId="{9F9CE58E-0906-4FA0-ACD8-CF8CDA8D8CED}" destId="{69D4B741-8745-474F-8C89-BD5BCD0CD654}" srcOrd="0" destOrd="0" presId="urn:microsoft.com/office/officeart/2005/8/layout/hierarchy4"/>
    <dgm:cxn modelId="{3565A781-D595-442F-A09C-F1E3BF621B67}" type="presParOf" srcId="{9F9CE58E-0906-4FA0-ACD8-CF8CDA8D8CED}" destId="{A373B131-B8E3-470B-BC37-13F01338A2AF}" srcOrd="1" destOrd="0" presId="urn:microsoft.com/office/officeart/2005/8/layout/hierarchy4"/>
    <dgm:cxn modelId="{13E4EF6C-E4B8-4047-A8F2-82B0DE4148F8}" type="presParOf" srcId="{9F9CE58E-0906-4FA0-ACD8-CF8CDA8D8CED}" destId="{D20B1743-6E1C-4943-82D3-140D5EC02DEF}" srcOrd="2" destOrd="0" presId="urn:microsoft.com/office/officeart/2005/8/layout/hierarchy4"/>
    <dgm:cxn modelId="{ACAAC40F-F0FB-4A17-B2E5-83F7FAB9ECD7}" type="presParOf" srcId="{D20B1743-6E1C-4943-82D3-140D5EC02DEF}" destId="{CCCBDD56-1E19-49F1-B551-E88CC5BAF312}" srcOrd="0" destOrd="0" presId="urn:microsoft.com/office/officeart/2005/8/layout/hierarchy4"/>
    <dgm:cxn modelId="{F41180DC-69F9-4D73-9E62-371B1FE9F09D}" type="presParOf" srcId="{CCCBDD56-1E19-49F1-B551-E88CC5BAF312}" destId="{717FBC58-73A9-46D3-97E2-58810BF82020}" srcOrd="0" destOrd="0" presId="urn:microsoft.com/office/officeart/2005/8/layout/hierarchy4"/>
    <dgm:cxn modelId="{16AAC0BD-8D4F-4A3F-B873-206138F9D1D2}" type="presParOf" srcId="{CCCBDD56-1E19-49F1-B551-E88CC5BAF312}" destId="{9A5A59C2-C8F7-45E5-A828-FF4C9979BDC4}" srcOrd="1" destOrd="0" presId="urn:microsoft.com/office/officeart/2005/8/layout/hierarchy4"/>
    <dgm:cxn modelId="{C870D3F1-C677-4400-B269-9FA1EE21EC59}" type="presParOf" srcId="{CCCBDD56-1E19-49F1-B551-E88CC5BAF312}" destId="{4827CCA1-0DE6-4092-8F31-6E87CCF21584}" srcOrd="2" destOrd="0" presId="urn:microsoft.com/office/officeart/2005/8/layout/hierarchy4"/>
    <dgm:cxn modelId="{C9E7CF0A-6B36-4B76-BD0D-D5152B1850B9}" type="presParOf" srcId="{4827CCA1-0DE6-4092-8F31-6E87CCF21584}" destId="{520D7965-2DC5-4B4A-8D76-CD48938644A9}" srcOrd="0" destOrd="0" presId="urn:microsoft.com/office/officeart/2005/8/layout/hierarchy4"/>
    <dgm:cxn modelId="{67AFA92A-9871-4BEC-866A-4A92618D9620}" type="presParOf" srcId="{520D7965-2DC5-4B4A-8D76-CD48938644A9}" destId="{37099771-C586-4249-B4AA-EC145595330D}" srcOrd="0" destOrd="0" presId="urn:microsoft.com/office/officeart/2005/8/layout/hierarchy4"/>
    <dgm:cxn modelId="{05D561B0-3A39-408E-B28A-DCDC3E70C4EF}" type="presParOf" srcId="{520D7965-2DC5-4B4A-8D76-CD48938644A9}" destId="{739F4003-FE47-43A8-B7AA-00CFE3209AD1}" srcOrd="1" destOrd="0" presId="urn:microsoft.com/office/officeart/2005/8/layout/hierarchy4"/>
    <dgm:cxn modelId="{9099CB23-C8EF-4649-AC6E-C3C4A58CB5EF}" type="presParOf" srcId="{4827CCA1-0DE6-4092-8F31-6E87CCF21584}" destId="{B50891D2-7D93-4B2E-B5AE-D057D7DE93EB}" srcOrd="1" destOrd="0" presId="urn:microsoft.com/office/officeart/2005/8/layout/hierarchy4"/>
    <dgm:cxn modelId="{49BBFC2F-ACFF-4DD1-9297-7FD6B353F2CF}" type="presParOf" srcId="{4827CCA1-0DE6-4092-8F31-6E87CCF21584}" destId="{FDD0A569-8883-4D4E-AFEB-CD0F502ECEFC}" srcOrd="2" destOrd="0" presId="urn:microsoft.com/office/officeart/2005/8/layout/hierarchy4"/>
    <dgm:cxn modelId="{F75C94D6-47A1-4F34-A5E7-A21F042E70BA}" type="presParOf" srcId="{FDD0A569-8883-4D4E-AFEB-CD0F502ECEFC}" destId="{1266E1E5-DFFB-4DB0-BE15-6003A208ADE6}" srcOrd="0" destOrd="0" presId="urn:microsoft.com/office/officeart/2005/8/layout/hierarchy4"/>
    <dgm:cxn modelId="{036DBCCC-A353-434B-AF45-F0FCD728B79B}" type="presParOf" srcId="{FDD0A569-8883-4D4E-AFEB-CD0F502ECEFC}" destId="{E578C0A7-BA8E-4F1F-A9EB-555C9EFFCA78}" srcOrd="1" destOrd="0" presId="urn:microsoft.com/office/officeart/2005/8/layout/hierarchy4"/>
    <dgm:cxn modelId="{022F2D0D-37C4-4344-BD12-90A7A4239896}" type="presParOf" srcId="{D20B1743-6E1C-4943-82D3-140D5EC02DEF}" destId="{338B4A50-32C5-48FC-AAB3-D48F9A74695C}" srcOrd="1" destOrd="0" presId="urn:microsoft.com/office/officeart/2005/8/layout/hierarchy4"/>
    <dgm:cxn modelId="{B6C7A538-4B2D-4E0E-AC76-86463612C0AE}" type="presParOf" srcId="{D20B1743-6E1C-4943-82D3-140D5EC02DEF}" destId="{69F64256-5A04-4606-884C-485C72750A5B}" srcOrd="2" destOrd="0" presId="urn:microsoft.com/office/officeart/2005/8/layout/hierarchy4"/>
    <dgm:cxn modelId="{5BEB9F25-EB47-419E-BFB5-659903F0E935}" type="presParOf" srcId="{69F64256-5A04-4606-884C-485C72750A5B}" destId="{B7E976F6-E9D6-479E-93E3-D3E498017569}" srcOrd="0" destOrd="0" presId="urn:microsoft.com/office/officeart/2005/8/layout/hierarchy4"/>
    <dgm:cxn modelId="{8840F241-C377-4419-A583-703BCB367056}" type="presParOf" srcId="{69F64256-5A04-4606-884C-485C72750A5B}" destId="{CFB777F7-3B70-4CCF-B513-8A7CD4A5873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B8BA46-3559-4E1F-A8DE-1CCF537711EC}" type="doc">
      <dgm:prSet loTypeId="urn:microsoft.com/office/officeart/2005/8/layout/architecture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DFA5CC-E0A0-454E-A5D5-2180DA3B1EC5}">
      <dgm:prSet phldrT="[Text]"/>
      <dgm:spPr/>
      <dgm:t>
        <a:bodyPr/>
        <a:lstStyle/>
        <a:p>
          <a:r>
            <a:rPr lang="en-US" dirty="0" smtClean="0"/>
            <a:t>“I never thought I was going to get into this. I ventured into a very foreign territory … Now I am educating myself as much as I can.” – Daniel Forciniti</a:t>
          </a:r>
          <a:endParaRPr lang="en-US" dirty="0"/>
        </a:p>
      </dgm:t>
    </dgm:pt>
    <dgm:pt modelId="{FE1C40AA-B9CA-477A-A552-18E1A2E54918}" type="parTrans" cxnId="{261A26E4-31F4-4372-AE32-7BC2E3549154}">
      <dgm:prSet/>
      <dgm:spPr/>
      <dgm:t>
        <a:bodyPr/>
        <a:lstStyle/>
        <a:p>
          <a:endParaRPr lang="en-US"/>
        </a:p>
      </dgm:t>
    </dgm:pt>
    <dgm:pt modelId="{402DE28F-8CDA-480A-A84E-ACF37EDB2A82}" type="sibTrans" cxnId="{261A26E4-31F4-4372-AE32-7BC2E3549154}">
      <dgm:prSet/>
      <dgm:spPr/>
      <dgm:t>
        <a:bodyPr/>
        <a:lstStyle/>
        <a:p>
          <a:endParaRPr lang="en-US"/>
        </a:p>
      </dgm:t>
    </dgm:pt>
    <dgm:pt modelId="{7FADE5D3-58B7-4097-8A9F-C8D4ED405ACD}">
      <dgm:prSet phldrT="[Text]"/>
      <dgm:spPr/>
      <dgm:t>
        <a:bodyPr/>
        <a:lstStyle/>
        <a:p>
          <a:r>
            <a:rPr lang="en-US" dirty="0" smtClean="0"/>
            <a:t>“It was really educational for me. I learned how to do an IRB and how to design an experiment in education, which is really different than doing stuff in a lab … It was really helpful for me.” – Katie Shannon</a:t>
          </a:r>
          <a:endParaRPr lang="en-US" dirty="0"/>
        </a:p>
      </dgm:t>
    </dgm:pt>
    <dgm:pt modelId="{0B0C3B3E-2175-471F-90CB-399CEF5C79D8}" type="parTrans" cxnId="{FDD454ED-6220-4C21-8890-2B45F058358F}">
      <dgm:prSet/>
      <dgm:spPr/>
      <dgm:t>
        <a:bodyPr/>
        <a:lstStyle/>
        <a:p>
          <a:endParaRPr lang="en-US"/>
        </a:p>
      </dgm:t>
    </dgm:pt>
    <dgm:pt modelId="{C4F82828-A1EE-438E-BDDA-A85920CB3040}" type="sibTrans" cxnId="{FDD454ED-6220-4C21-8890-2B45F058358F}">
      <dgm:prSet/>
      <dgm:spPr/>
      <dgm:t>
        <a:bodyPr/>
        <a:lstStyle/>
        <a:p>
          <a:endParaRPr lang="en-US"/>
        </a:p>
      </dgm:t>
    </dgm:pt>
    <dgm:pt modelId="{2AF81E51-592C-4E9A-8838-31FE6E0E6972}">
      <dgm:prSet phldrT="[Text]"/>
      <dgm:spPr/>
      <dgm:t>
        <a:bodyPr/>
        <a:lstStyle/>
        <a:p>
          <a:r>
            <a:rPr lang="en-US" dirty="0" smtClean="0"/>
            <a:t>“There were things that I wasn’t even aware of and that I never would have been exposed to (without the grant program.) – Beth Cudney</a:t>
          </a:r>
          <a:endParaRPr lang="en-US" dirty="0"/>
        </a:p>
      </dgm:t>
    </dgm:pt>
    <dgm:pt modelId="{294ACFC9-BE0C-46B8-AFF0-E0B9F4EAF89D}" type="parTrans" cxnId="{806CEE0C-5E9C-421A-B53C-36FCEB7B0C9E}">
      <dgm:prSet/>
      <dgm:spPr/>
      <dgm:t>
        <a:bodyPr/>
        <a:lstStyle/>
        <a:p>
          <a:endParaRPr lang="en-US"/>
        </a:p>
      </dgm:t>
    </dgm:pt>
    <dgm:pt modelId="{5B916300-CE46-43FA-AA85-CC2132869B3E}" type="sibTrans" cxnId="{806CEE0C-5E9C-421A-B53C-36FCEB7B0C9E}">
      <dgm:prSet/>
      <dgm:spPr/>
      <dgm:t>
        <a:bodyPr/>
        <a:lstStyle/>
        <a:p>
          <a:endParaRPr lang="en-US"/>
        </a:p>
      </dgm:t>
    </dgm:pt>
    <dgm:pt modelId="{68419DCB-6997-4902-8270-56AF63133919}">
      <dgm:prSet phldrT="[Text]"/>
      <dgm:spPr/>
      <dgm:t>
        <a:bodyPr/>
        <a:lstStyle/>
        <a:p>
          <a:r>
            <a:rPr lang="en-US" dirty="0" smtClean="0"/>
            <a:t>“For me it opened my eyes to the body of research that was available. It opened my eyes to other ways of thinking. I’m a total convert.” – Kellie Grasman</a:t>
          </a:r>
          <a:endParaRPr lang="en-US" dirty="0"/>
        </a:p>
      </dgm:t>
    </dgm:pt>
    <dgm:pt modelId="{B70DE156-1A61-47F3-96FC-BD2A528CA658}" type="parTrans" cxnId="{6575FB8C-78B2-49BA-9584-652A144FA700}">
      <dgm:prSet/>
      <dgm:spPr/>
      <dgm:t>
        <a:bodyPr/>
        <a:lstStyle/>
        <a:p>
          <a:endParaRPr lang="en-US"/>
        </a:p>
      </dgm:t>
    </dgm:pt>
    <dgm:pt modelId="{5755C106-5D66-410D-8D50-91EE75633EDF}" type="sibTrans" cxnId="{6575FB8C-78B2-49BA-9584-652A144FA700}">
      <dgm:prSet/>
      <dgm:spPr/>
      <dgm:t>
        <a:bodyPr/>
        <a:lstStyle/>
        <a:p>
          <a:endParaRPr lang="en-US"/>
        </a:p>
      </dgm:t>
    </dgm:pt>
    <dgm:pt modelId="{FAC18950-C005-4535-8E15-320D7650C997}" type="pres">
      <dgm:prSet presAssocID="{DEB8BA46-3559-4E1F-A8DE-1CCF537711E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3BE1386-B1D1-41AF-8A37-C3DC3ADB9EC2}" type="pres">
      <dgm:prSet presAssocID="{8FDFA5CC-E0A0-454E-A5D5-2180DA3B1EC5}" presName="vertOne" presStyleCnt="0"/>
      <dgm:spPr/>
    </dgm:pt>
    <dgm:pt modelId="{DFC88F2D-A4EB-4845-A65B-E5DA26F6AB27}" type="pres">
      <dgm:prSet presAssocID="{8FDFA5CC-E0A0-454E-A5D5-2180DA3B1EC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EF9099-EDF3-4BF7-A22F-02F3E215EAE0}" type="pres">
      <dgm:prSet presAssocID="{8FDFA5CC-E0A0-454E-A5D5-2180DA3B1EC5}" presName="parTransOne" presStyleCnt="0"/>
      <dgm:spPr/>
    </dgm:pt>
    <dgm:pt modelId="{05B6A87E-BDEB-4B69-912B-34D1F1C94D01}" type="pres">
      <dgm:prSet presAssocID="{8FDFA5CC-E0A0-454E-A5D5-2180DA3B1EC5}" presName="horzOne" presStyleCnt="0"/>
      <dgm:spPr/>
    </dgm:pt>
    <dgm:pt modelId="{FA0A7F0A-4235-4B5E-9CD5-642897E2867B}" type="pres">
      <dgm:prSet presAssocID="{7FADE5D3-58B7-4097-8A9F-C8D4ED405ACD}" presName="vertTwo" presStyleCnt="0"/>
      <dgm:spPr/>
    </dgm:pt>
    <dgm:pt modelId="{6C5B1F6F-F5CB-4E6E-94D8-126E91EB5956}" type="pres">
      <dgm:prSet presAssocID="{7FADE5D3-58B7-4097-8A9F-C8D4ED405ACD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CAD755-4ADB-4A73-B521-BBD0CBCC244E}" type="pres">
      <dgm:prSet presAssocID="{7FADE5D3-58B7-4097-8A9F-C8D4ED405ACD}" presName="parTransTwo" presStyleCnt="0"/>
      <dgm:spPr/>
    </dgm:pt>
    <dgm:pt modelId="{3A609780-CD5C-49EA-945F-9997B2CBD656}" type="pres">
      <dgm:prSet presAssocID="{7FADE5D3-58B7-4097-8A9F-C8D4ED405ACD}" presName="horzTwo" presStyleCnt="0"/>
      <dgm:spPr/>
    </dgm:pt>
    <dgm:pt modelId="{B8F61FEB-82E2-4FA7-AECA-D3AA5D6D3FC7}" type="pres">
      <dgm:prSet presAssocID="{2AF81E51-592C-4E9A-8838-31FE6E0E6972}" presName="vertThree" presStyleCnt="0"/>
      <dgm:spPr/>
    </dgm:pt>
    <dgm:pt modelId="{493AC13E-6211-4924-A6B5-39BE4BC1BB37}" type="pres">
      <dgm:prSet presAssocID="{2AF81E51-592C-4E9A-8838-31FE6E0E6972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B9EA8C-C58C-4BCB-8930-901AA8C9C4F7}" type="pres">
      <dgm:prSet presAssocID="{2AF81E51-592C-4E9A-8838-31FE6E0E6972}" presName="horzThree" presStyleCnt="0"/>
      <dgm:spPr/>
    </dgm:pt>
    <dgm:pt modelId="{54D80CE1-8691-4AEB-802B-5C58198D142A}" type="pres">
      <dgm:prSet presAssocID="{5B916300-CE46-43FA-AA85-CC2132869B3E}" presName="sibSpaceThree" presStyleCnt="0"/>
      <dgm:spPr/>
    </dgm:pt>
    <dgm:pt modelId="{C2BA3236-B2E3-41E0-86DE-02C23C7F56CB}" type="pres">
      <dgm:prSet presAssocID="{68419DCB-6997-4902-8270-56AF63133919}" presName="vertThree" presStyleCnt="0"/>
      <dgm:spPr/>
    </dgm:pt>
    <dgm:pt modelId="{A9A6B650-E361-4BD6-9D17-0A996AD7CD9C}" type="pres">
      <dgm:prSet presAssocID="{68419DCB-6997-4902-8270-56AF63133919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6688B6-78D8-4568-B6A1-FA381CEE107A}" type="pres">
      <dgm:prSet presAssocID="{68419DCB-6997-4902-8270-56AF63133919}" presName="horzThree" presStyleCnt="0"/>
      <dgm:spPr/>
    </dgm:pt>
  </dgm:ptLst>
  <dgm:cxnLst>
    <dgm:cxn modelId="{FDD454ED-6220-4C21-8890-2B45F058358F}" srcId="{8FDFA5CC-E0A0-454E-A5D5-2180DA3B1EC5}" destId="{7FADE5D3-58B7-4097-8A9F-C8D4ED405ACD}" srcOrd="0" destOrd="0" parTransId="{0B0C3B3E-2175-471F-90CB-399CEF5C79D8}" sibTransId="{C4F82828-A1EE-438E-BDDA-A85920CB3040}"/>
    <dgm:cxn modelId="{9B030863-EEB7-4BAB-BBFE-EC3EBDD89028}" type="presOf" srcId="{DEB8BA46-3559-4E1F-A8DE-1CCF537711EC}" destId="{FAC18950-C005-4535-8E15-320D7650C997}" srcOrd="0" destOrd="0" presId="urn:microsoft.com/office/officeart/2005/8/layout/architecture"/>
    <dgm:cxn modelId="{806CEE0C-5E9C-421A-B53C-36FCEB7B0C9E}" srcId="{7FADE5D3-58B7-4097-8A9F-C8D4ED405ACD}" destId="{2AF81E51-592C-4E9A-8838-31FE6E0E6972}" srcOrd="0" destOrd="0" parTransId="{294ACFC9-BE0C-46B8-AFF0-E0B9F4EAF89D}" sibTransId="{5B916300-CE46-43FA-AA85-CC2132869B3E}"/>
    <dgm:cxn modelId="{049DA5B7-EE74-4694-B2CC-EFE7BB67C679}" type="presOf" srcId="{68419DCB-6997-4902-8270-56AF63133919}" destId="{A9A6B650-E361-4BD6-9D17-0A996AD7CD9C}" srcOrd="0" destOrd="0" presId="urn:microsoft.com/office/officeart/2005/8/layout/architecture"/>
    <dgm:cxn modelId="{6A55C1E8-B85F-49A2-B3FB-B38F189F34B3}" type="presOf" srcId="{7FADE5D3-58B7-4097-8A9F-C8D4ED405ACD}" destId="{6C5B1F6F-F5CB-4E6E-94D8-126E91EB5956}" srcOrd="0" destOrd="0" presId="urn:microsoft.com/office/officeart/2005/8/layout/architecture"/>
    <dgm:cxn modelId="{C9519A1D-5F88-46DB-A1B2-405A8D09A8AB}" type="presOf" srcId="{8FDFA5CC-E0A0-454E-A5D5-2180DA3B1EC5}" destId="{DFC88F2D-A4EB-4845-A65B-E5DA26F6AB27}" srcOrd="0" destOrd="0" presId="urn:microsoft.com/office/officeart/2005/8/layout/architecture"/>
    <dgm:cxn modelId="{6575FB8C-78B2-49BA-9584-652A144FA700}" srcId="{7FADE5D3-58B7-4097-8A9F-C8D4ED405ACD}" destId="{68419DCB-6997-4902-8270-56AF63133919}" srcOrd="1" destOrd="0" parTransId="{B70DE156-1A61-47F3-96FC-BD2A528CA658}" sibTransId="{5755C106-5D66-410D-8D50-91EE75633EDF}"/>
    <dgm:cxn modelId="{261A26E4-31F4-4372-AE32-7BC2E3549154}" srcId="{DEB8BA46-3559-4E1F-A8DE-1CCF537711EC}" destId="{8FDFA5CC-E0A0-454E-A5D5-2180DA3B1EC5}" srcOrd="0" destOrd="0" parTransId="{FE1C40AA-B9CA-477A-A552-18E1A2E54918}" sibTransId="{402DE28F-8CDA-480A-A84E-ACF37EDB2A82}"/>
    <dgm:cxn modelId="{F49B92CC-641F-4578-A00C-169CA4956121}" type="presOf" srcId="{2AF81E51-592C-4E9A-8838-31FE6E0E6972}" destId="{493AC13E-6211-4924-A6B5-39BE4BC1BB37}" srcOrd="0" destOrd="0" presId="urn:microsoft.com/office/officeart/2005/8/layout/architecture"/>
    <dgm:cxn modelId="{585D1B28-2D45-44C6-88AB-3788677B0F54}" type="presParOf" srcId="{FAC18950-C005-4535-8E15-320D7650C997}" destId="{A3BE1386-B1D1-41AF-8A37-C3DC3ADB9EC2}" srcOrd="0" destOrd="0" presId="urn:microsoft.com/office/officeart/2005/8/layout/architecture"/>
    <dgm:cxn modelId="{BCF981C0-0AD4-457B-8EE2-1F97F07CDA01}" type="presParOf" srcId="{A3BE1386-B1D1-41AF-8A37-C3DC3ADB9EC2}" destId="{DFC88F2D-A4EB-4845-A65B-E5DA26F6AB27}" srcOrd="0" destOrd="0" presId="urn:microsoft.com/office/officeart/2005/8/layout/architecture"/>
    <dgm:cxn modelId="{3310DFB6-CDB7-4DD7-B96E-698C34074DEB}" type="presParOf" srcId="{A3BE1386-B1D1-41AF-8A37-C3DC3ADB9EC2}" destId="{3DEF9099-EDF3-4BF7-A22F-02F3E215EAE0}" srcOrd="1" destOrd="0" presId="urn:microsoft.com/office/officeart/2005/8/layout/architecture"/>
    <dgm:cxn modelId="{93903A46-998B-4813-B00B-B24D618C22EA}" type="presParOf" srcId="{A3BE1386-B1D1-41AF-8A37-C3DC3ADB9EC2}" destId="{05B6A87E-BDEB-4B69-912B-34D1F1C94D01}" srcOrd="2" destOrd="0" presId="urn:microsoft.com/office/officeart/2005/8/layout/architecture"/>
    <dgm:cxn modelId="{5C0F703B-3625-49C0-A0DF-A27427D8E445}" type="presParOf" srcId="{05B6A87E-BDEB-4B69-912B-34D1F1C94D01}" destId="{FA0A7F0A-4235-4B5E-9CD5-642897E2867B}" srcOrd="0" destOrd="0" presId="urn:microsoft.com/office/officeart/2005/8/layout/architecture"/>
    <dgm:cxn modelId="{1D959684-2F7E-4EE8-BA5D-4FE4A2C28769}" type="presParOf" srcId="{FA0A7F0A-4235-4B5E-9CD5-642897E2867B}" destId="{6C5B1F6F-F5CB-4E6E-94D8-126E91EB5956}" srcOrd="0" destOrd="0" presId="urn:microsoft.com/office/officeart/2005/8/layout/architecture"/>
    <dgm:cxn modelId="{79207F79-CC0C-40EB-B88D-FA15EB0E6B8E}" type="presParOf" srcId="{FA0A7F0A-4235-4B5E-9CD5-642897E2867B}" destId="{43CAD755-4ADB-4A73-B521-BBD0CBCC244E}" srcOrd="1" destOrd="0" presId="urn:microsoft.com/office/officeart/2005/8/layout/architecture"/>
    <dgm:cxn modelId="{0EE51961-17C1-435D-A60D-45CCCB0FF6CB}" type="presParOf" srcId="{FA0A7F0A-4235-4B5E-9CD5-642897E2867B}" destId="{3A609780-CD5C-49EA-945F-9997B2CBD656}" srcOrd="2" destOrd="0" presId="urn:microsoft.com/office/officeart/2005/8/layout/architecture"/>
    <dgm:cxn modelId="{A9174665-E6A4-41D0-A51E-CBEA2DCCA3D0}" type="presParOf" srcId="{3A609780-CD5C-49EA-945F-9997B2CBD656}" destId="{B8F61FEB-82E2-4FA7-AECA-D3AA5D6D3FC7}" srcOrd="0" destOrd="0" presId="urn:microsoft.com/office/officeart/2005/8/layout/architecture"/>
    <dgm:cxn modelId="{52F45662-F55E-4B73-B7EC-1D30648DF464}" type="presParOf" srcId="{B8F61FEB-82E2-4FA7-AECA-D3AA5D6D3FC7}" destId="{493AC13E-6211-4924-A6B5-39BE4BC1BB37}" srcOrd="0" destOrd="0" presId="urn:microsoft.com/office/officeart/2005/8/layout/architecture"/>
    <dgm:cxn modelId="{AB1E4FF0-0779-40A8-88CA-C38DA16A139A}" type="presParOf" srcId="{B8F61FEB-82E2-4FA7-AECA-D3AA5D6D3FC7}" destId="{99B9EA8C-C58C-4BCB-8930-901AA8C9C4F7}" srcOrd="1" destOrd="0" presId="urn:microsoft.com/office/officeart/2005/8/layout/architecture"/>
    <dgm:cxn modelId="{B2E28E92-88C6-4E73-A0A6-D2FCBA417620}" type="presParOf" srcId="{3A609780-CD5C-49EA-945F-9997B2CBD656}" destId="{54D80CE1-8691-4AEB-802B-5C58198D142A}" srcOrd="1" destOrd="0" presId="urn:microsoft.com/office/officeart/2005/8/layout/architecture"/>
    <dgm:cxn modelId="{24D52CD7-8288-441B-9A8D-47963A9BA387}" type="presParOf" srcId="{3A609780-CD5C-49EA-945F-9997B2CBD656}" destId="{C2BA3236-B2E3-41E0-86DE-02C23C7F56CB}" srcOrd="2" destOrd="0" presId="urn:microsoft.com/office/officeart/2005/8/layout/architecture"/>
    <dgm:cxn modelId="{0C3E5A15-3A1C-4492-A915-5F37314FB3D7}" type="presParOf" srcId="{C2BA3236-B2E3-41E0-86DE-02C23C7F56CB}" destId="{A9A6B650-E361-4BD6-9D17-0A996AD7CD9C}" srcOrd="0" destOrd="0" presId="urn:microsoft.com/office/officeart/2005/8/layout/architecture"/>
    <dgm:cxn modelId="{71B42036-570D-4072-9202-1EE9B878D9BB}" type="presParOf" srcId="{C2BA3236-B2E3-41E0-86DE-02C23C7F56CB}" destId="{E96688B6-78D8-4568-B6A1-FA381CEE107A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D445BF-F2EE-46CA-B972-930AD83B684A}" type="doc">
      <dgm:prSet loTypeId="urn:microsoft.com/office/officeart/2005/8/layout/architecture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1A6CAD-99F4-4E98-910B-F14AD6F43732}">
      <dgm:prSet phldrT="[Text]"/>
      <dgm:spPr/>
      <dgm:t>
        <a:bodyPr/>
        <a:lstStyle/>
        <a:p>
          <a:r>
            <a:rPr lang="en-US" dirty="0" smtClean="0"/>
            <a:t>Professional development opportunities for faculty, especially non-tenure track</a:t>
          </a:r>
          <a:endParaRPr lang="en-US" dirty="0"/>
        </a:p>
      </dgm:t>
    </dgm:pt>
    <dgm:pt modelId="{2DBC4DEE-39E2-4A65-A9AE-ADDEFA028554}" type="parTrans" cxnId="{A697F1FE-B37F-412C-B036-63F1BF76D1FA}">
      <dgm:prSet/>
      <dgm:spPr/>
      <dgm:t>
        <a:bodyPr/>
        <a:lstStyle/>
        <a:p>
          <a:endParaRPr lang="en-US"/>
        </a:p>
      </dgm:t>
    </dgm:pt>
    <dgm:pt modelId="{C2CBB474-831B-43D5-9BBB-1DFFE140B679}" type="sibTrans" cxnId="{A697F1FE-B37F-412C-B036-63F1BF76D1FA}">
      <dgm:prSet/>
      <dgm:spPr/>
      <dgm:t>
        <a:bodyPr/>
        <a:lstStyle/>
        <a:p>
          <a:endParaRPr lang="en-US"/>
        </a:p>
      </dgm:t>
    </dgm:pt>
    <dgm:pt modelId="{4A9586AB-B7B3-4596-B67B-3A8F2A03514A}">
      <dgm:prSet phldrT="[Text]"/>
      <dgm:spPr/>
      <dgm:t>
        <a:bodyPr/>
        <a:lstStyle/>
        <a:p>
          <a:r>
            <a:rPr lang="en-US" dirty="0" smtClean="0"/>
            <a:t>Video library of student study aids</a:t>
          </a:r>
          <a:endParaRPr lang="en-US" dirty="0"/>
        </a:p>
      </dgm:t>
    </dgm:pt>
    <dgm:pt modelId="{DFEF5616-31A8-472F-9FA5-1358CCC845A4}" type="parTrans" cxnId="{00996B23-1518-44BB-AB5C-C743DC868A1B}">
      <dgm:prSet/>
      <dgm:spPr/>
      <dgm:t>
        <a:bodyPr/>
        <a:lstStyle/>
        <a:p>
          <a:endParaRPr lang="en-US"/>
        </a:p>
      </dgm:t>
    </dgm:pt>
    <dgm:pt modelId="{66763C22-E787-440B-9685-487EC1703C61}" type="sibTrans" cxnId="{00996B23-1518-44BB-AB5C-C743DC868A1B}">
      <dgm:prSet/>
      <dgm:spPr/>
      <dgm:t>
        <a:bodyPr/>
        <a:lstStyle/>
        <a:p>
          <a:endParaRPr lang="en-US"/>
        </a:p>
      </dgm:t>
    </dgm:pt>
    <dgm:pt modelId="{C54E7FE9-9C83-4F30-A617-E3F3B1DCDB51}">
      <dgm:prSet phldrT="[Text]"/>
      <dgm:spPr/>
      <dgm:t>
        <a:bodyPr/>
        <a:lstStyle/>
        <a:p>
          <a:r>
            <a:rPr lang="en-US" dirty="0" smtClean="0"/>
            <a:t>Student communities inside and outside the classroom</a:t>
          </a:r>
          <a:endParaRPr lang="en-US" dirty="0"/>
        </a:p>
      </dgm:t>
    </dgm:pt>
    <dgm:pt modelId="{ED121789-39E9-49BE-ABCA-F197CD084E86}" type="parTrans" cxnId="{1E448F7E-2FB4-47FA-81B4-5E43207AC882}">
      <dgm:prSet/>
      <dgm:spPr/>
      <dgm:t>
        <a:bodyPr/>
        <a:lstStyle/>
        <a:p>
          <a:endParaRPr lang="en-US"/>
        </a:p>
      </dgm:t>
    </dgm:pt>
    <dgm:pt modelId="{22D21F79-98C5-4CCC-B038-17A8B8B56B98}" type="sibTrans" cxnId="{1E448F7E-2FB4-47FA-81B4-5E43207AC882}">
      <dgm:prSet/>
      <dgm:spPr/>
      <dgm:t>
        <a:bodyPr/>
        <a:lstStyle/>
        <a:p>
          <a:endParaRPr lang="en-US"/>
        </a:p>
      </dgm:t>
    </dgm:pt>
    <dgm:pt modelId="{CD8CF7F6-46B5-492C-BE04-50A4300C32DD}">
      <dgm:prSet phldrT="[Text]"/>
      <dgm:spPr/>
      <dgm:t>
        <a:bodyPr/>
        <a:lstStyle/>
        <a:p>
          <a:r>
            <a:rPr lang="en-US" dirty="0" smtClean="0"/>
            <a:t>Game Fair</a:t>
          </a:r>
          <a:endParaRPr lang="en-US" dirty="0"/>
        </a:p>
      </dgm:t>
    </dgm:pt>
    <dgm:pt modelId="{08B28FE7-5801-43C9-84CA-4B26AA839C91}" type="parTrans" cxnId="{3FE6A073-3CD2-492D-B56E-7230156CD62B}">
      <dgm:prSet/>
      <dgm:spPr/>
      <dgm:t>
        <a:bodyPr/>
        <a:lstStyle/>
        <a:p>
          <a:endParaRPr lang="en-US"/>
        </a:p>
      </dgm:t>
    </dgm:pt>
    <dgm:pt modelId="{B064CB37-74B6-4BEC-9027-7418F7509B02}" type="sibTrans" cxnId="{3FE6A073-3CD2-492D-B56E-7230156CD62B}">
      <dgm:prSet/>
      <dgm:spPr/>
      <dgm:t>
        <a:bodyPr/>
        <a:lstStyle/>
        <a:p>
          <a:endParaRPr lang="en-US"/>
        </a:p>
      </dgm:t>
    </dgm:pt>
    <dgm:pt modelId="{6AA48667-A5AB-4F64-9B0E-B59CB1603EB6}">
      <dgm:prSet phldrT="[Text]"/>
      <dgm:spPr/>
      <dgm:t>
        <a:bodyPr/>
        <a:lstStyle/>
        <a:p>
          <a:r>
            <a:rPr lang="en-US" dirty="0" smtClean="0"/>
            <a:t>Peer to Peer Journal</a:t>
          </a:r>
          <a:endParaRPr lang="en-US" dirty="0"/>
        </a:p>
      </dgm:t>
    </dgm:pt>
    <dgm:pt modelId="{E8B2EF6B-FF71-43A1-A1BE-2E71F33581D9}" type="parTrans" cxnId="{A2BA1F83-65BA-461B-B000-D878EF6FB6CC}">
      <dgm:prSet/>
      <dgm:spPr/>
      <dgm:t>
        <a:bodyPr/>
        <a:lstStyle/>
        <a:p>
          <a:endParaRPr lang="en-US"/>
        </a:p>
      </dgm:t>
    </dgm:pt>
    <dgm:pt modelId="{D675F8E2-F390-4A19-9B0F-C531CC1FF5B0}" type="sibTrans" cxnId="{A2BA1F83-65BA-461B-B000-D878EF6FB6CC}">
      <dgm:prSet/>
      <dgm:spPr/>
      <dgm:t>
        <a:bodyPr/>
        <a:lstStyle/>
        <a:p>
          <a:endParaRPr lang="en-US"/>
        </a:p>
      </dgm:t>
    </dgm:pt>
    <dgm:pt modelId="{14EF801A-A07A-4EA8-9C82-093D61A0197A}">
      <dgm:prSet/>
      <dgm:spPr/>
      <dgm:t>
        <a:bodyPr/>
        <a:lstStyle/>
        <a:p>
          <a:r>
            <a:rPr lang="en-US" dirty="0" smtClean="0"/>
            <a:t>Six Sigma Green Belt certification</a:t>
          </a:r>
          <a:endParaRPr lang="en-US" dirty="0"/>
        </a:p>
      </dgm:t>
    </dgm:pt>
    <dgm:pt modelId="{2788AD82-2D13-4F97-AC27-A4163F445898}" type="parTrans" cxnId="{5A8218F5-5D3D-4352-AFC4-1F9669D2039A}">
      <dgm:prSet/>
      <dgm:spPr/>
      <dgm:t>
        <a:bodyPr/>
        <a:lstStyle/>
        <a:p>
          <a:endParaRPr lang="en-US"/>
        </a:p>
      </dgm:t>
    </dgm:pt>
    <dgm:pt modelId="{FD667FCF-57F6-4EA9-A82E-AB22B558E9E4}" type="sibTrans" cxnId="{5A8218F5-5D3D-4352-AFC4-1F9669D2039A}">
      <dgm:prSet/>
      <dgm:spPr/>
      <dgm:t>
        <a:bodyPr/>
        <a:lstStyle/>
        <a:p>
          <a:endParaRPr lang="en-US"/>
        </a:p>
      </dgm:t>
    </dgm:pt>
    <dgm:pt modelId="{6E568411-C6B7-4520-9847-4174AE10E351}" type="pres">
      <dgm:prSet presAssocID="{16D445BF-F2EE-46CA-B972-930AD83B684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B896291-978F-4FC4-A45A-64DD4320855D}" type="pres">
      <dgm:prSet presAssocID="{BD1A6CAD-99F4-4E98-910B-F14AD6F43732}" presName="vertOne" presStyleCnt="0"/>
      <dgm:spPr/>
    </dgm:pt>
    <dgm:pt modelId="{94C97CA5-B2FE-47B9-8120-2082E8BE3086}" type="pres">
      <dgm:prSet presAssocID="{BD1A6CAD-99F4-4E98-910B-F14AD6F43732}" presName="txOne" presStyleLbl="node0" presStyleIdx="0" presStyleCnt="1" custScaleX="33491" custLinFactY="-100000" custLinFactNeighborX="33861" custLinFactNeighborY="-1456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DD7010-683C-4238-BCAF-9D5F4F98879E}" type="pres">
      <dgm:prSet presAssocID="{BD1A6CAD-99F4-4E98-910B-F14AD6F43732}" presName="parTransOne" presStyleCnt="0"/>
      <dgm:spPr/>
    </dgm:pt>
    <dgm:pt modelId="{FC1F16BC-50AD-4CEF-BB66-9647D8FF5231}" type="pres">
      <dgm:prSet presAssocID="{BD1A6CAD-99F4-4E98-910B-F14AD6F43732}" presName="horzOne" presStyleCnt="0"/>
      <dgm:spPr/>
    </dgm:pt>
    <dgm:pt modelId="{75FAFB83-D391-44A3-B543-FAFC2D8E7515}" type="pres">
      <dgm:prSet presAssocID="{4A9586AB-B7B3-4596-B67B-3A8F2A03514A}" presName="vertTwo" presStyleCnt="0"/>
      <dgm:spPr/>
    </dgm:pt>
    <dgm:pt modelId="{8D22D438-03C7-4229-ACB1-B1F4E822060B}" type="pres">
      <dgm:prSet presAssocID="{4A9586AB-B7B3-4596-B67B-3A8F2A03514A}" presName="txTwo" presStyleLbl="node2" presStyleIdx="0" presStyleCnt="3" custLinFactY="-100000" custLinFactNeighborX="-445" custLinFactNeighborY="-1003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CF6D23-6EE0-4525-8E80-8848DF1AE7F7}" type="pres">
      <dgm:prSet presAssocID="{4A9586AB-B7B3-4596-B67B-3A8F2A03514A}" presName="parTransTwo" presStyleCnt="0"/>
      <dgm:spPr/>
    </dgm:pt>
    <dgm:pt modelId="{6FCEF97F-5CAC-4B53-BAE1-74DED30BA5B9}" type="pres">
      <dgm:prSet presAssocID="{4A9586AB-B7B3-4596-B67B-3A8F2A03514A}" presName="horzTwo" presStyleCnt="0"/>
      <dgm:spPr/>
    </dgm:pt>
    <dgm:pt modelId="{E278A6F7-EEE4-488A-AF7D-16AECAF0CEDB}" type="pres">
      <dgm:prSet presAssocID="{C54E7FE9-9C83-4F30-A617-E3F3B1DCDB51}" presName="vertThree" presStyleCnt="0"/>
      <dgm:spPr/>
    </dgm:pt>
    <dgm:pt modelId="{DA4B5E1F-3FA5-4FEB-9156-931512831F5B}" type="pres">
      <dgm:prSet presAssocID="{C54E7FE9-9C83-4F30-A617-E3F3B1DCDB51}" presName="txThree" presStyleLbl="node3" presStyleIdx="0" presStyleCnt="2" custLinFactY="14712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979B7B-AD1D-4B1A-8B31-25BE997CF862}" type="pres">
      <dgm:prSet presAssocID="{C54E7FE9-9C83-4F30-A617-E3F3B1DCDB51}" presName="horzThree" presStyleCnt="0"/>
      <dgm:spPr/>
    </dgm:pt>
    <dgm:pt modelId="{D1EE6780-787B-4A38-A5C1-7FC048E8F9F9}" type="pres">
      <dgm:prSet presAssocID="{66763C22-E787-440B-9685-487EC1703C61}" presName="sibSpaceTwo" presStyleCnt="0"/>
      <dgm:spPr/>
    </dgm:pt>
    <dgm:pt modelId="{483E818E-9D82-4668-99CD-4155C25E0D57}" type="pres">
      <dgm:prSet presAssocID="{14EF801A-A07A-4EA8-9C82-093D61A0197A}" presName="vertTwo" presStyleCnt="0"/>
      <dgm:spPr/>
    </dgm:pt>
    <dgm:pt modelId="{52CBC10F-AFA8-411F-AF12-0C2A1D0B2DD6}" type="pres">
      <dgm:prSet presAssocID="{14EF801A-A07A-4EA8-9C82-093D61A0197A}" presName="txTwo" presStyleLbl="node2" presStyleIdx="1" presStyleCnt="3" custLinFactY="-13578" custLinFactNeighborX="-266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BEFE96-0965-453B-A5C3-5F14D613B2FA}" type="pres">
      <dgm:prSet presAssocID="{14EF801A-A07A-4EA8-9C82-093D61A0197A}" presName="horzTwo" presStyleCnt="0"/>
      <dgm:spPr/>
    </dgm:pt>
    <dgm:pt modelId="{B2DBB692-18BC-4C20-923B-1289B9542808}" type="pres">
      <dgm:prSet presAssocID="{FD667FCF-57F6-4EA9-A82E-AB22B558E9E4}" presName="sibSpaceTwo" presStyleCnt="0"/>
      <dgm:spPr/>
    </dgm:pt>
    <dgm:pt modelId="{25EA5286-B577-4ECB-A1B6-49AB6A2E247A}" type="pres">
      <dgm:prSet presAssocID="{CD8CF7F6-46B5-492C-BE04-50A4300C32DD}" presName="vertTwo" presStyleCnt="0"/>
      <dgm:spPr/>
    </dgm:pt>
    <dgm:pt modelId="{9B601772-497D-4EDD-AC21-81FDDB4C8DB9}" type="pres">
      <dgm:prSet presAssocID="{CD8CF7F6-46B5-492C-BE04-50A4300C32DD}" presName="txTwo" presStyleLbl="node2" presStyleIdx="2" presStyleCnt="3" custLinFactY="-100000" custLinFactNeighborX="-2668" custLinFactNeighborY="-1003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25CDFC-B34C-49FA-87BE-E2A59386C650}" type="pres">
      <dgm:prSet presAssocID="{CD8CF7F6-46B5-492C-BE04-50A4300C32DD}" presName="parTransTwo" presStyleCnt="0"/>
      <dgm:spPr/>
    </dgm:pt>
    <dgm:pt modelId="{59564FDE-B763-4DEB-B062-883D7D4B1EFD}" type="pres">
      <dgm:prSet presAssocID="{CD8CF7F6-46B5-492C-BE04-50A4300C32DD}" presName="horzTwo" presStyleCnt="0"/>
      <dgm:spPr/>
    </dgm:pt>
    <dgm:pt modelId="{E6C90C0F-2E0C-42A0-B5E0-1A485D64F32D}" type="pres">
      <dgm:prSet presAssocID="{6AA48667-A5AB-4F64-9B0E-B59CB1603EB6}" presName="vertThree" presStyleCnt="0"/>
      <dgm:spPr/>
    </dgm:pt>
    <dgm:pt modelId="{B809D00D-6A4D-478D-8476-B98CC9B67959}" type="pres">
      <dgm:prSet presAssocID="{6AA48667-A5AB-4F64-9B0E-B59CB1603EB6}" presName="txThree" presStyleLbl="node3" presStyleIdx="1" presStyleCnt="2" custLinFactX="-11293" custLinFactY="1034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C3900F-F857-407B-B44F-88C09409E2D6}" type="pres">
      <dgm:prSet presAssocID="{6AA48667-A5AB-4F64-9B0E-B59CB1603EB6}" presName="horzThree" presStyleCnt="0"/>
      <dgm:spPr/>
    </dgm:pt>
  </dgm:ptLst>
  <dgm:cxnLst>
    <dgm:cxn modelId="{1E448F7E-2FB4-47FA-81B4-5E43207AC882}" srcId="{4A9586AB-B7B3-4596-B67B-3A8F2A03514A}" destId="{C54E7FE9-9C83-4F30-A617-E3F3B1DCDB51}" srcOrd="0" destOrd="0" parTransId="{ED121789-39E9-49BE-ABCA-F197CD084E86}" sibTransId="{22D21F79-98C5-4CCC-B038-17A8B8B56B98}"/>
    <dgm:cxn modelId="{00996B23-1518-44BB-AB5C-C743DC868A1B}" srcId="{BD1A6CAD-99F4-4E98-910B-F14AD6F43732}" destId="{4A9586AB-B7B3-4596-B67B-3A8F2A03514A}" srcOrd="0" destOrd="0" parTransId="{DFEF5616-31A8-472F-9FA5-1358CCC845A4}" sibTransId="{66763C22-E787-440B-9685-487EC1703C61}"/>
    <dgm:cxn modelId="{A1EB20CA-87E4-4A26-8D5D-1D6AE87ED3A7}" type="presOf" srcId="{BD1A6CAD-99F4-4E98-910B-F14AD6F43732}" destId="{94C97CA5-B2FE-47B9-8120-2082E8BE3086}" srcOrd="0" destOrd="0" presId="urn:microsoft.com/office/officeart/2005/8/layout/architecture"/>
    <dgm:cxn modelId="{12487738-B876-4BA8-8BB3-BB829A6B4279}" type="presOf" srcId="{14EF801A-A07A-4EA8-9C82-093D61A0197A}" destId="{52CBC10F-AFA8-411F-AF12-0C2A1D0B2DD6}" srcOrd="0" destOrd="0" presId="urn:microsoft.com/office/officeart/2005/8/layout/architecture"/>
    <dgm:cxn modelId="{C70CD380-C2C6-4CE4-96B7-6CAE0C0FD156}" type="presOf" srcId="{4A9586AB-B7B3-4596-B67B-3A8F2A03514A}" destId="{8D22D438-03C7-4229-ACB1-B1F4E822060B}" srcOrd="0" destOrd="0" presId="urn:microsoft.com/office/officeart/2005/8/layout/architecture"/>
    <dgm:cxn modelId="{58885453-7AFE-4800-9B64-86ADBAF32A9C}" type="presOf" srcId="{6AA48667-A5AB-4F64-9B0E-B59CB1603EB6}" destId="{B809D00D-6A4D-478D-8476-B98CC9B67959}" srcOrd="0" destOrd="0" presId="urn:microsoft.com/office/officeart/2005/8/layout/architecture"/>
    <dgm:cxn modelId="{CBC1761D-C239-426F-9333-707C18648FA3}" type="presOf" srcId="{C54E7FE9-9C83-4F30-A617-E3F3B1DCDB51}" destId="{DA4B5E1F-3FA5-4FEB-9156-931512831F5B}" srcOrd="0" destOrd="0" presId="urn:microsoft.com/office/officeart/2005/8/layout/architecture"/>
    <dgm:cxn modelId="{1168EF08-26EB-4789-A90E-8F536D83BC13}" type="presOf" srcId="{16D445BF-F2EE-46CA-B972-930AD83B684A}" destId="{6E568411-C6B7-4520-9847-4174AE10E351}" srcOrd="0" destOrd="0" presId="urn:microsoft.com/office/officeart/2005/8/layout/architecture"/>
    <dgm:cxn modelId="{D2EE17CB-E1C6-42E6-ABF6-FBA1B5EB7138}" type="presOf" srcId="{CD8CF7F6-46B5-492C-BE04-50A4300C32DD}" destId="{9B601772-497D-4EDD-AC21-81FDDB4C8DB9}" srcOrd="0" destOrd="0" presId="urn:microsoft.com/office/officeart/2005/8/layout/architecture"/>
    <dgm:cxn modelId="{A2BA1F83-65BA-461B-B000-D878EF6FB6CC}" srcId="{CD8CF7F6-46B5-492C-BE04-50A4300C32DD}" destId="{6AA48667-A5AB-4F64-9B0E-B59CB1603EB6}" srcOrd="0" destOrd="0" parTransId="{E8B2EF6B-FF71-43A1-A1BE-2E71F33581D9}" sibTransId="{D675F8E2-F390-4A19-9B0F-C531CC1FF5B0}"/>
    <dgm:cxn modelId="{A697F1FE-B37F-412C-B036-63F1BF76D1FA}" srcId="{16D445BF-F2EE-46CA-B972-930AD83B684A}" destId="{BD1A6CAD-99F4-4E98-910B-F14AD6F43732}" srcOrd="0" destOrd="0" parTransId="{2DBC4DEE-39E2-4A65-A9AE-ADDEFA028554}" sibTransId="{C2CBB474-831B-43D5-9BBB-1DFFE140B679}"/>
    <dgm:cxn modelId="{3FE6A073-3CD2-492D-B56E-7230156CD62B}" srcId="{BD1A6CAD-99F4-4E98-910B-F14AD6F43732}" destId="{CD8CF7F6-46B5-492C-BE04-50A4300C32DD}" srcOrd="2" destOrd="0" parTransId="{08B28FE7-5801-43C9-84CA-4B26AA839C91}" sibTransId="{B064CB37-74B6-4BEC-9027-7418F7509B02}"/>
    <dgm:cxn modelId="{5A8218F5-5D3D-4352-AFC4-1F9669D2039A}" srcId="{BD1A6CAD-99F4-4E98-910B-F14AD6F43732}" destId="{14EF801A-A07A-4EA8-9C82-093D61A0197A}" srcOrd="1" destOrd="0" parTransId="{2788AD82-2D13-4F97-AC27-A4163F445898}" sibTransId="{FD667FCF-57F6-4EA9-A82E-AB22B558E9E4}"/>
    <dgm:cxn modelId="{E96FF098-FD01-4367-A23B-5BB949004756}" type="presParOf" srcId="{6E568411-C6B7-4520-9847-4174AE10E351}" destId="{DB896291-978F-4FC4-A45A-64DD4320855D}" srcOrd="0" destOrd="0" presId="urn:microsoft.com/office/officeart/2005/8/layout/architecture"/>
    <dgm:cxn modelId="{9432E147-AD01-44F8-82EA-F85E7A8751E0}" type="presParOf" srcId="{DB896291-978F-4FC4-A45A-64DD4320855D}" destId="{94C97CA5-B2FE-47B9-8120-2082E8BE3086}" srcOrd="0" destOrd="0" presId="urn:microsoft.com/office/officeart/2005/8/layout/architecture"/>
    <dgm:cxn modelId="{3F9C6FB3-F3C8-4248-B2BE-B08D62303042}" type="presParOf" srcId="{DB896291-978F-4FC4-A45A-64DD4320855D}" destId="{EDDD7010-683C-4238-BCAF-9D5F4F98879E}" srcOrd="1" destOrd="0" presId="urn:microsoft.com/office/officeart/2005/8/layout/architecture"/>
    <dgm:cxn modelId="{24360A55-0908-4153-AE5F-25019D82872D}" type="presParOf" srcId="{DB896291-978F-4FC4-A45A-64DD4320855D}" destId="{FC1F16BC-50AD-4CEF-BB66-9647D8FF5231}" srcOrd="2" destOrd="0" presId="urn:microsoft.com/office/officeart/2005/8/layout/architecture"/>
    <dgm:cxn modelId="{F989D39D-CF72-47E5-B00D-73BB4B1DC2DE}" type="presParOf" srcId="{FC1F16BC-50AD-4CEF-BB66-9647D8FF5231}" destId="{75FAFB83-D391-44A3-B543-FAFC2D8E7515}" srcOrd="0" destOrd="0" presId="urn:microsoft.com/office/officeart/2005/8/layout/architecture"/>
    <dgm:cxn modelId="{9D038D26-F7D2-48FD-9319-A6614DFFBEB0}" type="presParOf" srcId="{75FAFB83-D391-44A3-B543-FAFC2D8E7515}" destId="{8D22D438-03C7-4229-ACB1-B1F4E822060B}" srcOrd="0" destOrd="0" presId="urn:microsoft.com/office/officeart/2005/8/layout/architecture"/>
    <dgm:cxn modelId="{F8D3E4B2-C466-4146-837F-4B5D23804D49}" type="presParOf" srcId="{75FAFB83-D391-44A3-B543-FAFC2D8E7515}" destId="{A1CF6D23-6EE0-4525-8E80-8848DF1AE7F7}" srcOrd="1" destOrd="0" presId="urn:microsoft.com/office/officeart/2005/8/layout/architecture"/>
    <dgm:cxn modelId="{A34013CA-73C3-4BD6-A3C5-04D8C49CAB10}" type="presParOf" srcId="{75FAFB83-D391-44A3-B543-FAFC2D8E7515}" destId="{6FCEF97F-5CAC-4B53-BAE1-74DED30BA5B9}" srcOrd="2" destOrd="0" presId="urn:microsoft.com/office/officeart/2005/8/layout/architecture"/>
    <dgm:cxn modelId="{59B69B93-1422-4E9B-9B12-95C9E1BD6018}" type="presParOf" srcId="{6FCEF97F-5CAC-4B53-BAE1-74DED30BA5B9}" destId="{E278A6F7-EEE4-488A-AF7D-16AECAF0CEDB}" srcOrd="0" destOrd="0" presId="urn:microsoft.com/office/officeart/2005/8/layout/architecture"/>
    <dgm:cxn modelId="{627D6518-D2F0-4D00-B788-1A46F143ACDE}" type="presParOf" srcId="{E278A6F7-EEE4-488A-AF7D-16AECAF0CEDB}" destId="{DA4B5E1F-3FA5-4FEB-9156-931512831F5B}" srcOrd="0" destOrd="0" presId="urn:microsoft.com/office/officeart/2005/8/layout/architecture"/>
    <dgm:cxn modelId="{DBCAC646-1071-4F8C-BD2D-140D69229E7B}" type="presParOf" srcId="{E278A6F7-EEE4-488A-AF7D-16AECAF0CEDB}" destId="{60979B7B-AD1D-4B1A-8B31-25BE997CF862}" srcOrd="1" destOrd="0" presId="urn:microsoft.com/office/officeart/2005/8/layout/architecture"/>
    <dgm:cxn modelId="{A34982FA-8702-4D1E-B2BC-E6475EBFF32D}" type="presParOf" srcId="{FC1F16BC-50AD-4CEF-BB66-9647D8FF5231}" destId="{D1EE6780-787B-4A38-A5C1-7FC048E8F9F9}" srcOrd="1" destOrd="0" presId="urn:microsoft.com/office/officeart/2005/8/layout/architecture"/>
    <dgm:cxn modelId="{EF46B7A9-19CD-4439-954A-3479BFF3BE3A}" type="presParOf" srcId="{FC1F16BC-50AD-4CEF-BB66-9647D8FF5231}" destId="{483E818E-9D82-4668-99CD-4155C25E0D57}" srcOrd="2" destOrd="0" presId="urn:microsoft.com/office/officeart/2005/8/layout/architecture"/>
    <dgm:cxn modelId="{D7ECDCF8-286D-4F95-A763-F6F9017FFF98}" type="presParOf" srcId="{483E818E-9D82-4668-99CD-4155C25E0D57}" destId="{52CBC10F-AFA8-411F-AF12-0C2A1D0B2DD6}" srcOrd="0" destOrd="0" presId="urn:microsoft.com/office/officeart/2005/8/layout/architecture"/>
    <dgm:cxn modelId="{41ED5ECD-3078-4210-BCA6-6563191FFDC2}" type="presParOf" srcId="{483E818E-9D82-4668-99CD-4155C25E0D57}" destId="{04BEFE96-0965-453B-A5C3-5F14D613B2FA}" srcOrd="1" destOrd="0" presId="urn:microsoft.com/office/officeart/2005/8/layout/architecture"/>
    <dgm:cxn modelId="{C9A02225-F5BC-45C8-B31A-3C6973B85FB5}" type="presParOf" srcId="{FC1F16BC-50AD-4CEF-BB66-9647D8FF5231}" destId="{B2DBB692-18BC-4C20-923B-1289B9542808}" srcOrd="3" destOrd="0" presId="urn:microsoft.com/office/officeart/2005/8/layout/architecture"/>
    <dgm:cxn modelId="{5FE0A39F-0033-42CB-A470-D5F82DE367D1}" type="presParOf" srcId="{FC1F16BC-50AD-4CEF-BB66-9647D8FF5231}" destId="{25EA5286-B577-4ECB-A1B6-49AB6A2E247A}" srcOrd="4" destOrd="0" presId="urn:microsoft.com/office/officeart/2005/8/layout/architecture"/>
    <dgm:cxn modelId="{4C253035-FA85-43A2-9F9B-F0854A080E9F}" type="presParOf" srcId="{25EA5286-B577-4ECB-A1B6-49AB6A2E247A}" destId="{9B601772-497D-4EDD-AC21-81FDDB4C8DB9}" srcOrd="0" destOrd="0" presId="urn:microsoft.com/office/officeart/2005/8/layout/architecture"/>
    <dgm:cxn modelId="{81DA4C8A-C511-4252-BC29-5D1E896CACA1}" type="presParOf" srcId="{25EA5286-B577-4ECB-A1B6-49AB6A2E247A}" destId="{9C25CDFC-B34C-49FA-87BE-E2A59386C650}" srcOrd="1" destOrd="0" presId="urn:microsoft.com/office/officeart/2005/8/layout/architecture"/>
    <dgm:cxn modelId="{110AA815-508A-45BB-BDF5-DC44AB62218C}" type="presParOf" srcId="{25EA5286-B577-4ECB-A1B6-49AB6A2E247A}" destId="{59564FDE-B763-4DEB-B062-883D7D4B1EFD}" srcOrd="2" destOrd="0" presId="urn:microsoft.com/office/officeart/2005/8/layout/architecture"/>
    <dgm:cxn modelId="{02678545-C94A-48D6-A20E-2B6157915697}" type="presParOf" srcId="{59564FDE-B763-4DEB-B062-883D7D4B1EFD}" destId="{E6C90C0F-2E0C-42A0-B5E0-1A485D64F32D}" srcOrd="0" destOrd="0" presId="urn:microsoft.com/office/officeart/2005/8/layout/architecture"/>
    <dgm:cxn modelId="{59EDB875-D380-4E39-A869-D7F23CE74752}" type="presParOf" srcId="{E6C90C0F-2E0C-42A0-B5E0-1A485D64F32D}" destId="{B809D00D-6A4D-478D-8476-B98CC9B67959}" srcOrd="0" destOrd="0" presId="urn:microsoft.com/office/officeart/2005/8/layout/architecture"/>
    <dgm:cxn modelId="{9EFBDDB0-0785-4B14-B051-E86A00EBB261}" type="presParOf" srcId="{E6C90C0F-2E0C-42A0-B5E0-1A485D64F32D}" destId="{EFC3900F-F857-407B-B44F-88C09409E2D6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16BCC2-84E0-4869-8349-7978D16D11BE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D7B135-55D8-4CC8-B57E-DAF2198AD82D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400" dirty="0" smtClean="0"/>
            <a:t>Students who participated in the treatment group in Principles of Economics performed better on exams by one-half a letter grade on average.</a:t>
          </a:r>
          <a:endParaRPr lang="en-US" sz="2400" dirty="0"/>
        </a:p>
      </dgm:t>
    </dgm:pt>
    <dgm:pt modelId="{D8B6682F-72BD-4104-9E17-1FB2F70A2B47}" type="parTrans" cxnId="{FC0CA12D-0296-4A96-8EF1-9F7CA761DD0A}">
      <dgm:prSet/>
      <dgm:spPr/>
      <dgm:t>
        <a:bodyPr/>
        <a:lstStyle/>
        <a:p>
          <a:endParaRPr lang="en-US"/>
        </a:p>
      </dgm:t>
    </dgm:pt>
    <dgm:pt modelId="{7C3F1263-8319-4DAD-97E2-8FFB51998752}" type="sibTrans" cxnId="{FC0CA12D-0296-4A96-8EF1-9F7CA761DD0A}">
      <dgm:prSet/>
      <dgm:spPr/>
      <dgm:t>
        <a:bodyPr/>
        <a:lstStyle/>
        <a:p>
          <a:endParaRPr lang="en-US"/>
        </a:p>
      </dgm:t>
    </dgm:pt>
    <dgm:pt modelId="{7B910C3D-CA51-4DA8-9070-BF23F15CABCD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smtClean="0"/>
            <a:t>Dramatic improvements in test scores relative to homework scores  have been seen in Modern Physics, even though tests have been made increasingly more difficult.</a:t>
          </a:r>
          <a:endParaRPr lang="en-US" sz="2000" dirty="0"/>
        </a:p>
      </dgm:t>
    </dgm:pt>
    <dgm:pt modelId="{5A1FE5B3-A3A7-4E79-9D33-BAA0E51EDECD}" type="parTrans" cxnId="{A1AC5FC9-BC8E-47A5-9FFA-A49A0C017831}">
      <dgm:prSet/>
      <dgm:spPr/>
      <dgm:t>
        <a:bodyPr/>
        <a:lstStyle/>
        <a:p>
          <a:endParaRPr lang="en-US"/>
        </a:p>
      </dgm:t>
    </dgm:pt>
    <dgm:pt modelId="{EB79694D-A683-40A8-96E0-B8A5507257A7}" type="sibTrans" cxnId="{A1AC5FC9-BC8E-47A5-9FFA-A49A0C017831}">
      <dgm:prSet/>
      <dgm:spPr/>
      <dgm:t>
        <a:bodyPr/>
        <a:lstStyle/>
        <a:p>
          <a:endParaRPr lang="en-US"/>
        </a:p>
      </dgm:t>
    </dgm:pt>
    <dgm:pt modelId="{959C9BCF-FB65-42A2-BDAE-E62E95EE601A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smtClean="0"/>
            <a:t>Students scored 8-10 points higher on increasingly more difficult exams in Engineering Management 4710 after the course was redesigned.</a:t>
          </a:r>
          <a:endParaRPr lang="en-US" sz="2000" dirty="0"/>
        </a:p>
      </dgm:t>
    </dgm:pt>
    <dgm:pt modelId="{51737AA1-2551-40DB-839D-3039204F56E2}" type="parTrans" cxnId="{E3704380-A4C6-4516-BAEF-8CCAEF6044D9}">
      <dgm:prSet/>
      <dgm:spPr/>
      <dgm:t>
        <a:bodyPr/>
        <a:lstStyle/>
        <a:p>
          <a:endParaRPr lang="en-US"/>
        </a:p>
      </dgm:t>
    </dgm:pt>
    <dgm:pt modelId="{61F08B2F-F59C-44A8-95BD-8D0A9B082130}" type="sibTrans" cxnId="{E3704380-A4C6-4516-BAEF-8CCAEF6044D9}">
      <dgm:prSet/>
      <dgm:spPr/>
      <dgm:t>
        <a:bodyPr/>
        <a:lstStyle/>
        <a:p>
          <a:endParaRPr lang="en-US"/>
        </a:p>
      </dgm:t>
    </dgm:pt>
    <dgm:pt modelId="{CC088FE6-D882-4389-894E-6AB16DECD086}">
      <dgm:prSet custT="1"/>
      <dgm:spPr>
        <a:solidFill>
          <a:schemeClr val="accent6"/>
        </a:solidFill>
      </dgm:spPr>
      <dgm:t>
        <a:bodyPr/>
        <a:lstStyle/>
        <a:p>
          <a:r>
            <a:rPr lang="en-US" sz="2000" b="0" i="0" dirty="0" smtClean="0"/>
            <a:t>In a Research and Writing course, the average final grade increased by almost 8 points after the redesign; the standard deviation in grades went down dramatically.</a:t>
          </a:r>
          <a:endParaRPr lang="en-US" sz="2000" dirty="0"/>
        </a:p>
      </dgm:t>
    </dgm:pt>
    <dgm:pt modelId="{C9732AD4-2D08-442A-87E5-AA095D9BCAF2}" type="parTrans" cxnId="{E583B59B-F0C7-46F2-8F23-32C5FFDE0DFF}">
      <dgm:prSet/>
      <dgm:spPr/>
      <dgm:t>
        <a:bodyPr/>
        <a:lstStyle/>
        <a:p>
          <a:endParaRPr lang="en-US"/>
        </a:p>
      </dgm:t>
    </dgm:pt>
    <dgm:pt modelId="{09E5FE5F-DB22-407A-B220-2071E4B1F5AD}" type="sibTrans" cxnId="{E583B59B-F0C7-46F2-8F23-32C5FFDE0DFF}">
      <dgm:prSet/>
      <dgm:spPr/>
      <dgm:t>
        <a:bodyPr/>
        <a:lstStyle/>
        <a:p>
          <a:endParaRPr lang="en-US"/>
        </a:p>
      </dgm:t>
    </dgm:pt>
    <dgm:pt modelId="{ED5AF736-BCCB-4435-85EB-AD934E4674FE}" type="pres">
      <dgm:prSet presAssocID="{2416BCC2-84E0-4869-8349-7978D16D11B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9120994-E1EF-49A7-AFAF-F9DC2123D7A7}" type="pres">
      <dgm:prSet presAssocID="{32D7B135-55D8-4CC8-B57E-DAF2198AD82D}" presName="vertOne" presStyleCnt="0"/>
      <dgm:spPr/>
    </dgm:pt>
    <dgm:pt modelId="{8F30EC0E-D38E-4D47-89A1-5CFDAB66A59D}" type="pres">
      <dgm:prSet presAssocID="{32D7B135-55D8-4CC8-B57E-DAF2198AD82D}" presName="txOne" presStyleLbl="node0" presStyleIdx="0" presStyleCnt="1" custScaleY="125542" custLinFactNeighborX="-1199" custLinFactNeighborY="1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8E25E1-C2E3-4286-81C5-D9486963BE87}" type="pres">
      <dgm:prSet presAssocID="{32D7B135-55D8-4CC8-B57E-DAF2198AD82D}" presName="parTransOne" presStyleCnt="0"/>
      <dgm:spPr/>
    </dgm:pt>
    <dgm:pt modelId="{F872E551-514D-424E-B825-8DB86A45F9FA}" type="pres">
      <dgm:prSet presAssocID="{32D7B135-55D8-4CC8-B57E-DAF2198AD82D}" presName="horzOne" presStyleCnt="0"/>
      <dgm:spPr/>
    </dgm:pt>
    <dgm:pt modelId="{4BF4C2FA-89CE-419D-B940-F3C8FBA5E243}" type="pres">
      <dgm:prSet presAssocID="{7B910C3D-CA51-4DA8-9070-BF23F15CABCD}" presName="vertTwo" presStyleCnt="0"/>
      <dgm:spPr/>
    </dgm:pt>
    <dgm:pt modelId="{4FED8CAC-AF07-4446-B65B-EE859D14D7A6}" type="pres">
      <dgm:prSet presAssocID="{7B910C3D-CA51-4DA8-9070-BF23F15CABCD}" presName="txTwo" presStyleLbl="node2" presStyleIdx="0" presStyleCnt="3" custAng="0" custScaleX="59026" custScaleY="275127" custLinFactNeighborX="70224" custLinFactNeighborY="38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AB56E2-9D1D-4B15-9FFE-ACAB9F19CBAF}" type="pres">
      <dgm:prSet presAssocID="{7B910C3D-CA51-4DA8-9070-BF23F15CABCD}" presName="horzTwo" presStyleCnt="0"/>
      <dgm:spPr/>
    </dgm:pt>
    <dgm:pt modelId="{9C7B3D15-B2FF-4F70-A0A4-EDB96BA0985F}" type="pres">
      <dgm:prSet presAssocID="{EB79694D-A683-40A8-96E0-B8A5507257A7}" presName="sibSpaceTwo" presStyleCnt="0"/>
      <dgm:spPr/>
    </dgm:pt>
    <dgm:pt modelId="{B3993B77-7F6D-499E-8908-A954F8A1C7CF}" type="pres">
      <dgm:prSet presAssocID="{CC088FE6-D882-4389-894E-6AB16DECD086}" presName="vertTwo" presStyleCnt="0"/>
      <dgm:spPr/>
    </dgm:pt>
    <dgm:pt modelId="{F1990A5B-179A-41CA-B302-4389B91DF018}" type="pres">
      <dgm:prSet presAssocID="{CC088FE6-D882-4389-894E-6AB16DECD086}" presName="txTwo" presStyleLbl="node2" presStyleIdx="1" presStyleCnt="3" custScaleX="63600" custScaleY="278766" custLinFactNeighborX="-87778" custLinFactNeighborY="622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490A28-2266-4AAD-9F4D-BEEEB8FF91DF}" type="pres">
      <dgm:prSet presAssocID="{CC088FE6-D882-4389-894E-6AB16DECD086}" presName="horzTwo" presStyleCnt="0"/>
      <dgm:spPr/>
    </dgm:pt>
    <dgm:pt modelId="{CB992F7E-B7A1-401D-8B44-374A5300935F}" type="pres">
      <dgm:prSet presAssocID="{09E5FE5F-DB22-407A-B220-2071E4B1F5AD}" presName="sibSpaceTwo" presStyleCnt="0"/>
      <dgm:spPr/>
    </dgm:pt>
    <dgm:pt modelId="{AB288FB3-14BB-406E-9424-63260BEB3281}" type="pres">
      <dgm:prSet presAssocID="{959C9BCF-FB65-42A2-BDAE-E62E95EE601A}" presName="vertTwo" presStyleCnt="0"/>
      <dgm:spPr/>
    </dgm:pt>
    <dgm:pt modelId="{224805FD-9474-436A-95CB-5C7654B60D37}" type="pres">
      <dgm:prSet presAssocID="{959C9BCF-FB65-42A2-BDAE-E62E95EE601A}" presName="txTwo" presStyleLbl="node2" presStyleIdx="2" presStyleCnt="3" custScaleX="58767" custScaleY="282861" custLinFactNeighborX="-2621" custLinFactNeighborY="1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EDB9CD-1AA3-4988-9E7C-D617CF5327C1}" type="pres">
      <dgm:prSet presAssocID="{959C9BCF-FB65-42A2-BDAE-E62E95EE601A}" presName="horzTwo" presStyleCnt="0"/>
      <dgm:spPr/>
    </dgm:pt>
  </dgm:ptLst>
  <dgm:cxnLst>
    <dgm:cxn modelId="{1F9C79FD-417F-46D2-901D-15D619D4B938}" type="presOf" srcId="{959C9BCF-FB65-42A2-BDAE-E62E95EE601A}" destId="{224805FD-9474-436A-95CB-5C7654B60D37}" srcOrd="0" destOrd="0" presId="urn:microsoft.com/office/officeart/2005/8/layout/hierarchy4"/>
    <dgm:cxn modelId="{E3704380-A4C6-4516-BAEF-8CCAEF6044D9}" srcId="{32D7B135-55D8-4CC8-B57E-DAF2198AD82D}" destId="{959C9BCF-FB65-42A2-BDAE-E62E95EE601A}" srcOrd="2" destOrd="0" parTransId="{51737AA1-2551-40DB-839D-3039204F56E2}" sibTransId="{61F08B2F-F59C-44A8-95BD-8D0A9B082130}"/>
    <dgm:cxn modelId="{A3F7A17D-166D-45FE-BD56-9116E23C5E06}" type="presOf" srcId="{CC088FE6-D882-4389-894E-6AB16DECD086}" destId="{F1990A5B-179A-41CA-B302-4389B91DF018}" srcOrd="0" destOrd="0" presId="urn:microsoft.com/office/officeart/2005/8/layout/hierarchy4"/>
    <dgm:cxn modelId="{9EE71E11-CD8D-4F1D-9753-5BE7BEB16AFC}" type="presOf" srcId="{7B910C3D-CA51-4DA8-9070-BF23F15CABCD}" destId="{4FED8CAC-AF07-4446-B65B-EE859D14D7A6}" srcOrd="0" destOrd="0" presId="urn:microsoft.com/office/officeart/2005/8/layout/hierarchy4"/>
    <dgm:cxn modelId="{A1AC5FC9-BC8E-47A5-9FFA-A49A0C017831}" srcId="{32D7B135-55D8-4CC8-B57E-DAF2198AD82D}" destId="{7B910C3D-CA51-4DA8-9070-BF23F15CABCD}" srcOrd="0" destOrd="0" parTransId="{5A1FE5B3-A3A7-4E79-9D33-BAA0E51EDECD}" sibTransId="{EB79694D-A683-40A8-96E0-B8A5507257A7}"/>
    <dgm:cxn modelId="{8AC86AE9-0213-4645-9CE0-00B6743AAF9F}" type="presOf" srcId="{2416BCC2-84E0-4869-8349-7978D16D11BE}" destId="{ED5AF736-BCCB-4435-85EB-AD934E4674FE}" srcOrd="0" destOrd="0" presId="urn:microsoft.com/office/officeart/2005/8/layout/hierarchy4"/>
    <dgm:cxn modelId="{E583B59B-F0C7-46F2-8F23-32C5FFDE0DFF}" srcId="{32D7B135-55D8-4CC8-B57E-DAF2198AD82D}" destId="{CC088FE6-D882-4389-894E-6AB16DECD086}" srcOrd="1" destOrd="0" parTransId="{C9732AD4-2D08-442A-87E5-AA095D9BCAF2}" sibTransId="{09E5FE5F-DB22-407A-B220-2071E4B1F5AD}"/>
    <dgm:cxn modelId="{FC0CA12D-0296-4A96-8EF1-9F7CA761DD0A}" srcId="{2416BCC2-84E0-4869-8349-7978D16D11BE}" destId="{32D7B135-55D8-4CC8-B57E-DAF2198AD82D}" srcOrd="0" destOrd="0" parTransId="{D8B6682F-72BD-4104-9E17-1FB2F70A2B47}" sibTransId="{7C3F1263-8319-4DAD-97E2-8FFB51998752}"/>
    <dgm:cxn modelId="{AB022B3E-6AA3-4CA0-A6B0-BFB41AFEE257}" type="presOf" srcId="{32D7B135-55D8-4CC8-B57E-DAF2198AD82D}" destId="{8F30EC0E-D38E-4D47-89A1-5CFDAB66A59D}" srcOrd="0" destOrd="0" presId="urn:microsoft.com/office/officeart/2005/8/layout/hierarchy4"/>
    <dgm:cxn modelId="{4969CFC9-8906-4803-B348-00F59EDFF997}" type="presParOf" srcId="{ED5AF736-BCCB-4435-85EB-AD934E4674FE}" destId="{99120994-E1EF-49A7-AFAF-F9DC2123D7A7}" srcOrd="0" destOrd="0" presId="urn:microsoft.com/office/officeart/2005/8/layout/hierarchy4"/>
    <dgm:cxn modelId="{B84070AD-147D-4B1E-A14B-A65D0E888C6F}" type="presParOf" srcId="{99120994-E1EF-49A7-AFAF-F9DC2123D7A7}" destId="{8F30EC0E-D38E-4D47-89A1-5CFDAB66A59D}" srcOrd="0" destOrd="0" presId="urn:microsoft.com/office/officeart/2005/8/layout/hierarchy4"/>
    <dgm:cxn modelId="{7582C88A-B3BA-4066-BECF-9B08F70FF116}" type="presParOf" srcId="{99120994-E1EF-49A7-AFAF-F9DC2123D7A7}" destId="{978E25E1-C2E3-4286-81C5-D9486963BE87}" srcOrd="1" destOrd="0" presId="urn:microsoft.com/office/officeart/2005/8/layout/hierarchy4"/>
    <dgm:cxn modelId="{959C0A48-7F2E-4439-B307-98425E288967}" type="presParOf" srcId="{99120994-E1EF-49A7-AFAF-F9DC2123D7A7}" destId="{F872E551-514D-424E-B825-8DB86A45F9FA}" srcOrd="2" destOrd="0" presId="urn:microsoft.com/office/officeart/2005/8/layout/hierarchy4"/>
    <dgm:cxn modelId="{5BC4538E-1C7B-4319-9B2B-A1B32FAF9A1E}" type="presParOf" srcId="{F872E551-514D-424E-B825-8DB86A45F9FA}" destId="{4BF4C2FA-89CE-419D-B940-F3C8FBA5E243}" srcOrd="0" destOrd="0" presId="urn:microsoft.com/office/officeart/2005/8/layout/hierarchy4"/>
    <dgm:cxn modelId="{58C5929D-0D35-4365-9FD3-B324ABD6A8B7}" type="presParOf" srcId="{4BF4C2FA-89CE-419D-B940-F3C8FBA5E243}" destId="{4FED8CAC-AF07-4446-B65B-EE859D14D7A6}" srcOrd="0" destOrd="0" presId="urn:microsoft.com/office/officeart/2005/8/layout/hierarchy4"/>
    <dgm:cxn modelId="{5506E75F-2FD2-4B2F-9F12-605F5D1CFCD0}" type="presParOf" srcId="{4BF4C2FA-89CE-419D-B940-F3C8FBA5E243}" destId="{B9AB56E2-9D1D-4B15-9FFE-ACAB9F19CBAF}" srcOrd="1" destOrd="0" presId="urn:microsoft.com/office/officeart/2005/8/layout/hierarchy4"/>
    <dgm:cxn modelId="{DAB5F563-9877-4DA7-9365-8BD3CCB1F191}" type="presParOf" srcId="{F872E551-514D-424E-B825-8DB86A45F9FA}" destId="{9C7B3D15-B2FF-4F70-A0A4-EDB96BA0985F}" srcOrd="1" destOrd="0" presId="urn:microsoft.com/office/officeart/2005/8/layout/hierarchy4"/>
    <dgm:cxn modelId="{A0596E3A-1341-45FD-A6F5-51673B081BE5}" type="presParOf" srcId="{F872E551-514D-424E-B825-8DB86A45F9FA}" destId="{B3993B77-7F6D-499E-8908-A954F8A1C7CF}" srcOrd="2" destOrd="0" presId="urn:microsoft.com/office/officeart/2005/8/layout/hierarchy4"/>
    <dgm:cxn modelId="{9A680AEA-618E-45E3-B332-A6468343E44D}" type="presParOf" srcId="{B3993B77-7F6D-499E-8908-A954F8A1C7CF}" destId="{F1990A5B-179A-41CA-B302-4389B91DF018}" srcOrd="0" destOrd="0" presId="urn:microsoft.com/office/officeart/2005/8/layout/hierarchy4"/>
    <dgm:cxn modelId="{F765BAA5-CA27-4C8C-95D0-D183C7A23BF1}" type="presParOf" srcId="{B3993B77-7F6D-499E-8908-A954F8A1C7CF}" destId="{E5490A28-2266-4AAD-9F4D-BEEEB8FF91DF}" srcOrd="1" destOrd="0" presId="urn:microsoft.com/office/officeart/2005/8/layout/hierarchy4"/>
    <dgm:cxn modelId="{E8598834-CE74-4EEC-AA96-E067E3700A51}" type="presParOf" srcId="{F872E551-514D-424E-B825-8DB86A45F9FA}" destId="{CB992F7E-B7A1-401D-8B44-374A5300935F}" srcOrd="3" destOrd="0" presId="urn:microsoft.com/office/officeart/2005/8/layout/hierarchy4"/>
    <dgm:cxn modelId="{F9040C5F-D162-4A79-ACE0-B4DD539B1540}" type="presParOf" srcId="{F872E551-514D-424E-B825-8DB86A45F9FA}" destId="{AB288FB3-14BB-406E-9424-63260BEB3281}" srcOrd="4" destOrd="0" presId="urn:microsoft.com/office/officeart/2005/8/layout/hierarchy4"/>
    <dgm:cxn modelId="{FF488A02-7B6F-4FCD-81DB-ED90C0E9472B}" type="presParOf" srcId="{AB288FB3-14BB-406E-9424-63260BEB3281}" destId="{224805FD-9474-436A-95CB-5C7654B60D37}" srcOrd="0" destOrd="0" presId="urn:microsoft.com/office/officeart/2005/8/layout/hierarchy4"/>
    <dgm:cxn modelId="{02EC8058-C95C-45F5-A67C-133C2BD6B401}" type="presParOf" srcId="{AB288FB3-14BB-406E-9424-63260BEB3281}" destId="{06EDB9CD-1AA3-4988-9E7C-D617CF5327C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9A361-F839-48DE-9ED5-6759A907B410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Increased satisfaction in teaching</a:t>
          </a:r>
          <a:endParaRPr lang="en-US" sz="2300" kern="1200" dirty="0"/>
        </a:p>
      </dsp:txBody>
      <dsp:txXfrm>
        <a:off x="3080" y="587032"/>
        <a:ext cx="2444055" cy="1466433"/>
      </dsp:txXfrm>
    </dsp:sp>
    <dsp:sp modelId="{CF7FBBB7-2AD5-45BA-B486-4EF1378A4FA9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New collaborations developed</a:t>
          </a:r>
          <a:endParaRPr lang="en-US" sz="2300" kern="1200" dirty="0"/>
        </a:p>
      </dsp:txBody>
      <dsp:txXfrm>
        <a:off x="2691541" y="587032"/>
        <a:ext cx="2444055" cy="1466433"/>
      </dsp:txXfrm>
    </dsp:sp>
    <dsp:sp modelId="{55C4F1BB-74CD-4295-AEAF-377D85951899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Improvement in end of course evaluation scores</a:t>
          </a:r>
        </a:p>
      </dsp:txBody>
      <dsp:txXfrm>
        <a:off x="5380002" y="587032"/>
        <a:ext cx="2444055" cy="1466433"/>
      </dsp:txXfrm>
    </dsp:sp>
    <dsp:sp modelId="{16C8E44D-95C1-4220-B19F-EE2208647FA5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New insights about how students learn</a:t>
          </a:r>
        </a:p>
      </dsp:txBody>
      <dsp:txXfrm>
        <a:off x="8068463" y="587032"/>
        <a:ext cx="2444055" cy="1466433"/>
      </dsp:txXfrm>
    </dsp:sp>
    <dsp:sp modelId="{F41E90C1-CB18-4B37-A323-952B3A0FB389}">
      <dsp:nvSpPr>
        <dsp:cNvPr id="0" name=""/>
        <dsp:cNvSpPr/>
      </dsp:nvSpPr>
      <dsp:spPr>
        <a:xfrm>
          <a:off x="4035772" y="2236237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Papers, publications, presentations and grant proposals</a:t>
          </a:r>
        </a:p>
      </dsp:txBody>
      <dsp:txXfrm>
        <a:off x="4035772" y="2236237"/>
        <a:ext cx="2444055" cy="1466433"/>
      </dsp:txXfrm>
    </dsp:sp>
    <dsp:sp modelId="{5F439AC2-F21B-4971-AAAC-F83AC523BBD4}">
      <dsp:nvSpPr>
        <dsp:cNvPr id="0" name=""/>
        <dsp:cNvSpPr/>
      </dsp:nvSpPr>
      <dsp:spPr>
        <a:xfrm>
          <a:off x="1292564" y="2195133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Introduction to a new field of study (educational research)</a:t>
          </a:r>
          <a:endParaRPr lang="en-US" sz="2300" kern="1200" dirty="0"/>
        </a:p>
      </dsp:txBody>
      <dsp:txXfrm>
        <a:off x="1292564" y="2195133"/>
        <a:ext cx="2444055" cy="1466433"/>
      </dsp:txXfrm>
    </dsp:sp>
    <dsp:sp modelId="{2EA3D645-340E-41A8-8B60-858A99937554}">
      <dsp:nvSpPr>
        <dsp:cNvPr id="0" name=""/>
        <dsp:cNvSpPr/>
      </dsp:nvSpPr>
      <dsp:spPr>
        <a:xfrm>
          <a:off x="6713968" y="225678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Unexpected outcomes</a:t>
          </a:r>
          <a:endParaRPr lang="en-US" sz="2300" kern="1200" dirty="0"/>
        </a:p>
      </dsp:txBody>
      <dsp:txXfrm>
        <a:off x="6713968" y="2256782"/>
        <a:ext cx="2444055" cy="14664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22D5E-4AD5-4B78-9931-3C77F97C1C04}">
      <dsp:nvSpPr>
        <dsp:cNvPr id="0" name=""/>
        <dsp:cNvSpPr/>
      </dsp:nvSpPr>
      <dsp:spPr>
        <a:xfrm>
          <a:off x="1359890" y="1596"/>
          <a:ext cx="3712294" cy="222737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Qualitative surveys from Principles of Economics showed more than 70% of students preferred the game project as an assignment to help them in their learning.</a:t>
          </a:r>
          <a:endParaRPr lang="en-US" sz="2100" kern="1200" dirty="0"/>
        </a:p>
      </dsp:txBody>
      <dsp:txXfrm>
        <a:off x="1359890" y="1596"/>
        <a:ext cx="3712294" cy="2227376"/>
      </dsp:txXfrm>
    </dsp:sp>
    <dsp:sp modelId="{9025EAA9-7361-4B50-99FE-4F0BDA1052A0}">
      <dsp:nvSpPr>
        <dsp:cNvPr id="0" name=""/>
        <dsp:cNvSpPr/>
      </dsp:nvSpPr>
      <dsp:spPr>
        <a:xfrm>
          <a:off x="5443414" y="1596"/>
          <a:ext cx="3712294" cy="222737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“The benefit that I wasn’t expecting was allowing the students to get to know each other. Comments on the evaluations said that they made friends, felt more like they belonged.” – Katie Shannon</a:t>
          </a:r>
          <a:endParaRPr lang="en-US" sz="2100" kern="1200" dirty="0"/>
        </a:p>
      </dsp:txBody>
      <dsp:txXfrm>
        <a:off x="5443414" y="1596"/>
        <a:ext cx="3712294" cy="2227376"/>
      </dsp:txXfrm>
    </dsp:sp>
    <dsp:sp modelId="{3DAE68A9-55B0-4B4E-8874-DFBBF8CA99B3}">
      <dsp:nvSpPr>
        <dsp:cNvPr id="0" name=""/>
        <dsp:cNvSpPr/>
      </dsp:nvSpPr>
      <dsp:spPr>
        <a:xfrm>
          <a:off x="1359890" y="2600202"/>
          <a:ext cx="3712294" cy="222737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“At the end of the day, students say, ‘Dr. Kumar, I found those practice problems really helpful in understanding the material,’ or ‘The concept problems helped me in the FE exams.’” – Nishant Kumar</a:t>
          </a:r>
          <a:endParaRPr lang="en-US" sz="2100" kern="1200" dirty="0"/>
        </a:p>
      </dsp:txBody>
      <dsp:txXfrm>
        <a:off x="1359890" y="2600202"/>
        <a:ext cx="3712294" cy="2227376"/>
      </dsp:txXfrm>
    </dsp:sp>
    <dsp:sp modelId="{57067858-0DB2-462E-AD4D-27920A02EA33}">
      <dsp:nvSpPr>
        <dsp:cNvPr id="0" name=""/>
        <dsp:cNvSpPr/>
      </dsp:nvSpPr>
      <dsp:spPr>
        <a:xfrm>
          <a:off x="5443414" y="2600202"/>
          <a:ext cx="3712294" cy="222737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“Because of the structure of the class, I feel that you know me better than any of my other professors.” – STEM student’s comments to Jossalyn Larson in her Writing and Research course</a:t>
          </a:r>
          <a:endParaRPr lang="en-US" sz="2100" kern="1200" dirty="0"/>
        </a:p>
      </dsp:txBody>
      <dsp:txXfrm>
        <a:off x="5443414" y="2600202"/>
        <a:ext cx="3712294" cy="2227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44F6F-A082-4BAC-8DF5-6933B5D27F67}">
      <dsp:nvSpPr>
        <dsp:cNvPr id="0" name=""/>
        <dsp:cNvSpPr/>
      </dsp:nvSpPr>
      <dsp:spPr>
        <a:xfrm>
          <a:off x="1283" y="673806"/>
          <a:ext cx="5006206" cy="3003723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Improved student learning</a:t>
          </a:r>
          <a:endParaRPr lang="en-US" sz="4700" kern="1200" dirty="0"/>
        </a:p>
      </dsp:txBody>
      <dsp:txXfrm>
        <a:off x="1283" y="673806"/>
        <a:ext cx="5006206" cy="3003723"/>
      </dsp:txXfrm>
    </dsp:sp>
    <dsp:sp modelId="{B09BF76E-2B4B-47B2-9C03-6677940ABF76}">
      <dsp:nvSpPr>
        <dsp:cNvPr id="0" name=""/>
        <dsp:cNvSpPr/>
      </dsp:nvSpPr>
      <dsp:spPr>
        <a:xfrm>
          <a:off x="5508110" y="673806"/>
          <a:ext cx="5006206" cy="3003723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Increased engagement with instructors and peers</a:t>
          </a:r>
          <a:endParaRPr lang="en-US" sz="4700" kern="1200" dirty="0"/>
        </a:p>
      </dsp:txBody>
      <dsp:txXfrm>
        <a:off x="5508110" y="673806"/>
        <a:ext cx="5006206" cy="30037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668A2-5B42-4268-A258-FB00C6046D12}">
      <dsp:nvSpPr>
        <dsp:cNvPr id="0" name=""/>
        <dsp:cNvSpPr/>
      </dsp:nvSpPr>
      <dsp:spPr>
        <a:xfrm>
          <a:off x="3235" y="3069"/>
          <a:ext cx="10509128" cy="1164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“I would say that my level of satisfaction before was about a 3 to 4; now it’s from a 9 to 10.” – Yinfa Ma</a:t>
          </a:r>
          <a:endParaRPr lang="en-US" sz="3000" kern="1200" dirty="0"/>
        </a:p>
      </dsp:txBody>
      <dsp:txXfrm>
        <a:off x="37337" y="37171"/>
        <a:ext cx="10440924" cy="1096118"/>
      </dsp:txXfrm>
    </dsp:sp>
    <dsp:sp modelId="{A7A64FE5-96A4-49B4-8A41-6B3779198C7E}">
      <dsp:nvSpPr>
        <dsp:cNvPr id="0" name=""/>
        <dsp:cNvSpPr/>
      </dsp:nvSpPr>
      <dsp:spPr>
        <a:xfrm>
          <a:off x="13493" y="1324962"/>
          <a:ext cx="6656120" cy="1164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“My satisfaction has gone way up because it is my goal for every student to get as much out of the course as they possibly can.”  -- Greg Story</a:t>
          </a:r>
          <a:endParaRPr lang="en-US" sz="2000" kern="1200" dirty="0"/>
        </a:p>
      </dsp:txBody>
      <dsp:txXfrm>
        <a:off x="47595" y="1359064"/>
        <a:ext cx="6587916" cy="1096118"/>
      </dsp:txXfrm>
    </dsp:sp>
    <dsp:sp modelId="{45AD82F5-5761-4B4D-8F70-3EFFE9F44D01}">
      <dsp:nvSpPr>
        <dsp:cNvPr id="0" name=""/>
        <dsp:cNvSpPr/>
      </dsp:nvSpPr>
      <dsp:spPr>
        <a:xfrm>
          <a:off x="32946" y="2646854"/>
          <a:ext cx="3087323" cy="1164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“Doing active learning ‘re-sets’ me. I always feel better when I have a chance to do those things in class.” – Eric Showalter</a:t>
          </a:r>
          <a:endParaRPr lang="en-US" sz="1500" kern="1200" dirty="0"/>
        </a:p>
      </dsp:txBody>
      <dsp:txXfrm>
        <a:off x="67048" y="2680956"/>
        <a:ext cx="3019119" cy="1096118"/>
      </dsp:txXfrm>
    </dsp:sp>
    <dsp:sp modelId="{CF81E16D-BEF5-4883-AE1D-4158EAF0B930}">
      <dsp:nvSpPr>
        <dsp:cNvPr id="0" name=""/>
        <dsp:cNvSpPr/>
      </dsp:nvSpPr>
      <dsp:spPr>
        <a:xfrm>
          <a:off x="3249937" y="2646854"/>
          <a:ext cx="3400223" cy="1521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“I have good reflections on the course. That’s why I’m writing a book so more students can benefit. The book is a very strong justification of my satisfaction (with the project).” – Xiaoming He</a:t>
          </a:r>
          <a:endParaRPr lang="en-US" sz="1500" kern="1200" dirty="0"/>
        </a:p>
      </dsp:txBody>
      <dsp:txXfrm>
        <a:off x="3294510" y="2691427"/>
        <a:ext cx="3311077" cy="1432705"/>
      </dsp:txXfrm>
    </dsp:sp>
    <dsp:sp modelId="{25B5466F-B24B-4C9F-806A-ED6BE4CD16B7}">
      <dsp:nvSpPr>
        <dsp:cNvPr id="0" name=""/>
        <dsp:cNvSpPr/>
      </dsp:nvSpPr>
      <dsp:spPr>
        <a:xfrm>
          <a:off x="6930219" y="1324962"/>
          <a:ext cx="3571886" cy="170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“Students enjoy it, and I enjoy it because there was so much creativity and originality coming in with their projects…”  -- Fiona Nah</a:t>
          </a:r>
          <a:endParaRPr lang="en-US" sz="2000" kern="1200" dirty="0"/>
        </a:p>
      </dsp:txBody>
      <dsp:txXfrm>
        <a:off x="6980052" y="1374795"/>
        <a:ext cx="3472220" cy="1601747"/>
      </dsp:txXfrm>
    </dsp:sp>
    <dsp:sp modelId="{73373910-BF8F-48F2-8A8C-9E6C14799C2C}">
      <dsp:nvSpPr>
        <dsp:cNvPr id="0" name=""/>
        <dsp:cNvSpPr/>
      </dsp:nvSpPr>
      <dsp:spPr>
        <a:xfrm>
          <a:off x="7163425" y="3183945"/>
          <a:ext cx="3105475" cy="1164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“I am much more satisfied in teaching this way. The student experience is very different, much more effective.” – Dave </a:t>
          </a:r>
          <a:r>
            <a:rPr lang="en-US" sz="1500" kern="1200" dirty="0" err="1" smtClean="0"/>
            <a:t>Westenberg</a:t>
          </a:r>
          <a:endParaRPr lang="en-US" sz="1500" kern="1200" dirty="0"/>
        </a:p>
      </dsp:txBody>
      <dsp:txXfrm>
        <a:off x="7197527" y="3218047"/>
        <a:ext cx="3037271" cy="10961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96551-D8C7-4D1E-BBEB-FA35A5E1748B}">
      <dsp:nvSpPr>
        <dsp:cNvPr id="0" name=""/>
        <dsp:cNvSpPr/>
      </dsp:nvSpPr>
      <dsp:spPr>
        <a:xfrm>
          <a:off x="1206" y="3772"/>
          <a:ext cx="10513186" cy="1507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Faculty developed collaborations with industry, publishers, other colleagues, students and staff as a result of their projects. </a:t>
          </a:r>
          <a:br>
            <a:rPr lang="en-US" sz="2800" kern="1200" dirty="0" smtClean="0"/>
          </a:br>
          <a:endParaRPr lang="en-US" sz="3200" kern="1200" dirty="0"/>
        </a:p>
      </dsp:txBody>
      <dsp:txXfrm>
        <a:off x="45372" y="47938"/>
        <a:ext cx="10424854" cy="1419617"/>
      </dsp:txXfrm>
    </dsp:sp>
    <dsp:sp modelId="{90FFF5E6-B46E-4037-BC3A-9B2930A26034}">
      <dsp:nvSpPr>
        <dsp:cNvPr id="0" name=""/>
        <dsp:cNvSpPr/>
      </dsp:nvSpPr>
      <dsp:spPr>
        <a:xfrm>
          <a:off x="1206" y="1693156"/>
          <a:ext cx="6867539" cy="1507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With a professional society</a:t>
          </a:r>
          <a:endParaRPr lang="en-US" sz="3900" kern="1200" dirty="0"/>
        </a:p>
      </dsp:txBody>
      <dsp:txXfrm>
        <a:off x="45372" y="1737322"/>
        <a:ext cx="6779207" cy="1419617"/>
      </dsp:txXfrm>
    </dsp:sp>
    <dsp:sp modelId="{18AC0BF4-373F-4985-9AD0-72B827E850D9}">
      <dsp:nvSpPr>
        <dsp:cNvPr id="0" name=""/>
        <dsp:cNvSpPr/>
      </dsp:nvSpPr>
      <dsp:spPr>
        <a:xfrm>
          <a:off x="1206" y="3382541"/>
          <a:ext cx="3363143" cy="1507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With staff</a:t>
          </a:r>
          <a:endParaRPr lang="en-US" sz="2800" kern="1200" dirty="0"/>
        </a:p>
      </dsp:txBody>
      <dsp:txXfrm>
        <a:off x="45372" y="3426707"/>
        <a:ext cx="3274811" cy="1419617"/>
      </dsp:txXfrm>
    </dsp:sp>
    <dsp:sp modelId="{B25D7A9A-24BB-4B45-9CFC-D44CA33ACB91}">
      <dsp:nvSpPr>
        <dsp:cNvPr id="0" name=""/>
        <dsp:cNvSpPr/>
      </dsp:nvSpPr>
      <dsp:spPr>
        <a:xfrm>
          <a:off x="3505602" y="3382541"/>
          <a:ext cx="3363143" cy="1507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With publishers</a:t>
          </a:r>
          <a:endParaRPr lang="en-US" sz="2800" kern="1200" dirty="0"/>
        </a:p>
      </dsp:txBody>
      <dsp:txXfrm>
        <a:off x="3549768" y="3426707"/>
        <a:ext cx="3274811" cy="1419617"/>
      </dsp:txXfrm>
    </dsp:sp>
    <dsp:sp modelId="{45441FF5-9EE2-42E1-85BE-E29A25AF3008}">
      <dsp:nvSpPr>
        <dsp:cNvPr id="0" name=""/>
        <dsp:cNvSpPr/>
      </dsp:nvSpPr>
      <dsp:spPr>
        <a:xfrm>
          <a:off x="7151249" y="1693156"/>
          <a:ext cx="3363143" cy="1507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With other colleagues</a:t>
          </a:r>
          <a:endParaRPr lang="en-US" sz="3900" kern="1200" dirty="0"/>
        </a:p>
      </dsp:txBody>
      <dsp:txXfrm>
        <a:off x="7195415" y="1737322"/>
        <a:ext cx="3274811" cy="1419617"/>
      </dsp:txXfrm>
    </dsp:sp>
    <dsp:sp modelId="{3624192A-EAFB-4941-8ECF-7FA18942828D}">
      <dsp:nvSpPr>
        <dsp:cNvPr id="0" name=""/>
        <dsp:cNvSpPr/>
      </dsp:nvSpPr>
      <dsp:spPr>
        <a:xfrm>
          <a:off x="7151249" y="3382541"/>
          <a:ext cx="3363143" cy="1507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With undergraduates outside of the course</a:t>
          </a:r>
          <a:endParaRPr lang="en-US" sz="2800" kern="1200" dirty="0"/>
        </a:p>
      </dsp:txBody>
      <dsp:txXfrm>
        <a:off x="7195415" y="3426707"/>
        <a:ext cx="3274811" cy="14196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B8C57-AAB5-4728-BF46-4A795E99D5F1}">
      <dsp:nvSpPr>
        <dsp:cNvPr id="0" name=""/>
        <dsp:cNvSpPr/>
      </dsp:nvSpPr>
      <dsp:spPr>
        <a:xfrm>
          <a:off x="3286" y="334564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Jossalyn Larson, assistant teaching professor,</a:t>
          </a:r>
          <a:br>
            <a:rPr lang="en-US" sz="2000" kern="1200" dirty="0" smtClean="0"/>
          </a:br>
          <a:r>
            <a:rPr lang="en-US" sz="2000" kern="1200" dirty="0" smtClean="0"/>
            <a:t> English</a:t>
          </a:r>
          <a:endParaRPr lang="en-US" sz="2800" kern="1200" dirty="0"/>
        </a:p>
      </dsp:txBody>
      <dsp:txXfrm>
        <a:off x="3286" y="334564"/>
        <a:ext cx="3203971" cy="1281588"/>
      </dsp:txXfrm>
    </dsp:sp>
    <dsp:sp modelId="{4E5CDF75-027B-4FCC-8E66-2C678F512B52}">
      <dsp:nvSpPr>
        <dsp:cNvPr id="0" name=""/>
        <dsp:cNvSpPr/>
      </dsp:nvSpPr>
      <dsp:spPr>
        <a:xfrm>
          <a:off x="3286" y="1622476"/>
          <a:ext cx="3203971" cy="28038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Evaluations jumped on average 1.1 points from mid-2’s to more than 3.5</a:t>
          </a:r>
          <a:endParaRPr lang="en-US" sz="2400" kern="1200" dirty="0"/>
        </a:p>
      </dsp:txBody>
      <dsp:txXfrm>
        <a:off x="3286" y="1622476"/>
        <a:ext cx="3203971" cy="2803872"/>
      </dsp:txXfrm>
    </dsp:sp>
    <dsp:sp modelId="{58820442-6A16-4197-ADC6-6E892AA132A3}">
      <dsp:nvSpPr>
        <dsp:cNvPr id="0" name=""/>
        <dsp:cNvSpPr/>
      </dsp:nvSpPr>
      <dsp:spPr>
        <a:xfrm>
          <a:off x="3655814" y="325051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Beth Cudney, associate professor, engineering management &amp; systems engineering</a:t>
          </a:r>
          <a:endParaRPr lang="en-US" sz="2000" kern="1200" dirty="0"/>
        </a:p>
      </dsp:txBody>
      <dsp:txXfrm>
        <a:off x="3655814" y="325051"/>
        <a:ext cx="3203971" cy="1281588"/>
      </dsp:txXfrm>
    </dsp:sp>
    <dsp:sp modelId="{3C1839E6-24A8-4937-9D07-0B36A913C9CF}">
      <dsp:nvSpPr>
        <dsp:cNvPr id="0" name=""/>
        <dsp:cNvSpPr/>
      </dsp:nvSpPr>
      <dsp:spPr>
        <a:xfrm>
          <a:off x="3655814" y="1606640"/>
          <a:ext cx="3203971" cy="28292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Evaluations rose from 3.1 and 3.2 to 3.7 and 3.8</a:t>
          </a:r>
          <a:endParaRPr lang="en-US" sz="2400" kern="1200" dirty="0"/>
        </a:p>
      </dsp:txBody>
      <dsp:txXfrm>
        <a:off x="3655814" y="1606640"/>
        <a:ext cx="3203971" cy="2829221"/>
      </dsp:txXfrm>
    </dsp:sp>
    <dsp:sp modelId="{156D3593-C885-4DB5-941D-8C7442E3C56D}">
      <dsp:nvSpPr>
        <dsp:cNvPr id="0" name=""/>
        <dsp:cNvSpPr/>
      </dsp:nvSpPr>
      <dsp:spPr>
        <a:xfrm>
          <a:off x="7308342" y="325051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Nishant Kumar, associate teaching professor, mechanical engineering</a:t>
          </a:r>
          <a:endParaRPr lang="en-US" sz="2000" kern="1200" dirty="0"/>
        </a:p>
      </dsp:txBody>
      <dsp:txXfrm>
        <a:off x="7308342" y="325051"/>
        <a:ext cx="3203971" cy="1281588"/>
      </dsp:txXfrm>
    </dsp:sp>
    <dsp:sp modelId="{FF71E907-13AA-4B9B-A990-D69078A0CE62}">
      <dsp:nvSpPr>
        <dsp:cNvPr id="0" name=""/>
        <dsp:cNvSpPr/>
      </dsp:nvSpPr>
      <dsp:spPr>
        <a:xfrm>
          <a:off x="7308342" y="1606640"/>
          <a:ext cx="3203971" cy="28292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Evaluations have gone up half a point since he started doing the mini-grant projects to 3.6-3.7</a:t>
          </a:r>
          <a:endParaRPr lang="en-US" sz="2400" kern="1200" dirty="0"/>
        </a:p>
      </dsp:txBody>
      <dsp:txXfrm>
        <a:off x="7308342" y="1606640"/>
        <a:ext cx="3203971" cy="28292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4B741-8745-474F-8C89-BD5BCD0CD654}">
      <dsp:nvSpPr>
        <dsp:cNvPr id="0" name=""/>
        <dsp:cNvSpPr/>
      </dsp:nvSpPr>
      <dsp:spPr>
        <a:xfrm>
          <a:off x="932" y="1830"/>
          <a:ext cx="8126134" cy="16827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Katie Shannon: “I think doing educational research impacts what I am doing in the classroom, so that I can assess what is working and what is not and help students as much as I can.”</a:t>
          </a:r>
          <a:endParaRPr lang="en-US" sz="2400" kern="1200" dirty="0"/>
        </a:p>
      </dsp:txBody>
      <dsp:txXfrm>
        <a:off x="50218" y="51116"/>
        <a:ext cx="8027562" cy="1584178"/>
      </dsp:txXfrm>
    </dsp:sp>
    <dsp:sp modelId="{717FBC58-73A9-46D3-97E2-58810BF82020}">
      <dsp:nvSpPr>
        <dsp:cNvPr id="0" name=""/>
        <dsp:cNvSpPr/>
      </dsp:nvSpPr>
      <dsp:spPr>
        <a:xfrm>
          <a:off x="8864" y="1825931"/>
          <a:ext cx="5297880" cy="16827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Jossalyn Larson: “I went from a liberal arts background to a STEM school. Students were different. The educational research helped me understand those differences and serve students better.”</a:t>
          </a:r>
          <a:endParaRPr lang="en-US" sz="2000" kern="1200" dirty="0"/>
        </a:p>
      </dsp:txBody>
      <dsp:txXfrm>
        <a:off x="58150" y="1875217"/>
        <a:ext cx="5199308" cy="1584178"/>
      </dsp:txXfrm>
    </dsp:sp>
    <dsp:sp modelId="{37099771-C586-4249-B4AA-EC145595330D}">
      <dsp:nvSpPr>
        <dsp:cNvPr id="0" name=""/>
        <dsp:cNvSpPr/>
      </dsp:nvSpPr>
      <dsp:spPr>
        <a:xfrm>
          <a:off x="8864" y="3650032"/>
          <a:ext cx="2594456" cy="16827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Greg Story: “I learned so much … I could find out for any given subject, what the student misconceptions were.”</a:t>
          </a:r>
          <a:endParaRPr lang="en-US" sz="1600" kern="1200" dirty="0"/>
        </a:p>
      </dsp:txBody>
      <dsp:txXfrm>
        <a:off x="58150" y="3699318"/>
        <a:ext cx="2495884" cy="1584178"/>
      </dsp:txXfrm>
    </dsp:sp>
    <dsp:sp modelId="{1266E1E5-DFFB-4DB0-BE15-6003A208ADE6}">
      <dsp:nvSpPr>
        <dsp:cNvPr id="0" name=""/>
        <dsp:cNvSpPr/>
      </dsp:nvSpPr>
      <dsp:spPr>
        <a:xfrm>
          <a:off x="2712288" y="3650032"/>
          <a:ext cx="2594456" cy="16827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Dave Westenberg: “I think a lot more about the student perspective … students don’t ‘need’ me in the same way (in the lab). I can trust them to figure things out.”</a:t>
          </a:r>
          <a:endParaRPr lang="en-US" sz="1600" kern="1200" dirty="0"/>
        </a:p>
      </dsp:txBody>
      <dsp:txXfrm>
        <a:off x="2761574" y="3699318"/>
        <a:ext cx="2495884" cy="1584178"/>
      </dsp:txXfrm>
    </dsp:sp>
    <dsp:sp modelId="{B7E976F6-E9D6-479E-93E3-D3E498017569}">
      <dsp:nvSpPr>
        <dsp:cNvPr id="0" name=""/>
        <dsp:cNvSpPr/>
      </dsp:nvSpPr>
      <dsp:spPr>
        <a:xfrm>
          <a:off x="5524679" y="1825931"/>
          <a:ext cx="2594456" cy="3590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Susan Murray: “When I first taught, I assumed everyone had the same learning style as me. I realize now … things that don’t matter very much to me can matter very much to another person.”</a:t>
          </a:r>
          <a:endParaRPr lang="en-US" sz="2000" kern="1200" dirty="0"/>
        </a:p>
      </dsp:txBody>
      <dsp:txXfrm>
        <a:off x="5600668" y="1901920"/>
        <a:ext cx="2442478" cy="34389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88F2D-A4EB-4845-A65B-E5DA26F6AB27}">
      <dsp:nvSpPr>
        <dsp:cNvPr id="0" name=""/>
        <dsp:cNvSpPr/>
      </dsp:nvSpPr>
      <dsp:spPr>
        <a:xfrm>
          <a:off x="4918" y="3020689"/>
          <a:ext cx="10505762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“I never thought I was going to get into this. I ventured into a very foreign territory … Now I am educating myself as much as I can.” – Daniel Forciniti</a:t>
          </a:r>
          <a:endParaRPr lang="en-US" sz="2600" kern="1200" dirty="0"/>
        </a:p>
      </dsp:txBody>
      <dsp:txXfrm>
        <a:off x="43874" y="3059645"/>
        <a:ext cx="10427850" cy="1252135"/>
      </dsp:txXfrm>
    </dsp:sp>
    <dsp:sp modelId="{6C5B1F6F-F5CB-4E6E-94D8-126E91EB5956}">
      <dsp:nvSpPr>
        <dsp:cNvPr id="0" name=""/>
        <dsp:cNvSpPr/>
      </dsp:nvSpPr>
      <dsp:spPr>
        <a:xfrm>
          <a:off x="4918" y="1510644"/>
          <a:ext cx="10505762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“It was really educational for me. I learned how to do an IRB and how to design an experiment in education, which is really different than doing stuff in a lab … It was really helpful for me.” – Katie Shannon</a:t>
          </a:r>
          <a:endParaRPr lang="en-US" sz="2500" kern="1200" dirty="0"/>
        </a:p>
      </dsp:txBody>
      <dsp:txXfrm>
        <a:off x="43874" y="1549600"/>
        <a:ext cx="10427850" cy="1252135"/>
      </dsp:txXfrm>
    </dsp:sp>
    <dsp:sp modelId="{493AC13E-6211-4924-A6B5-39BE4BC1BB37}">
      <dsp:nvSpPr>
        <dsp:cNvPr id="0" name=""/>
        <dsp:cNvSpPr/>
      </dsp:nvSpPr>
      <dsp:spPr>
        <a:xfrm>
          <a:off x="4918" y="599"/>
          <a:ext cx="514483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“There were things that I wasn’t even aware of and that I never would have been exposed to (without the grant program.) – Beth Cudney</a:t>
          </a:r>
          <a:endParaRPr lang="en-US" sz="1900" kern="1200" dirty="0"/>
        </a:p>
      </dsp:txBody>
      <dsp:txXfrm>
        <a:off x="43874" y="39555"/>
        <a:ext cx="5066927" cy="1252135"/>
      </dsp:txXfrm>
    </dsp:sp>
    <dsp:sp modelId="{A9A6B650-E361-4BD6-9D17-0A996AD7CD9C}">
      <dsp:nvSpPr>
        <dsp:cNvPr id="0" name=""/>
        <dsp:cNvSpPr/>
      </dsp:nvSpPr>
      <dsp:spPr>
        <a:xfrm>
          <a:off x="5365841" y="599"/>
          <a:ext cx="5144839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“For me it opened my eyes to the body of research that was available. It opened my eyes to other ways of thinking. I’m a total convert.” – Kellie Grasman</a:t>
          </a:r>
          <a:endParaRPr lang="en-US" sz="1900" kern="1200" dirty="0"/>
        </a:p>
      </dsp:txBody>
      <dsp:txXfrm>
        <a:off x="5404797" y="39555"/>
        <a:ext cx="5066927" cy="12521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97CA5-B2FE-47B9-8120-2082E8BE3086}">
      <dsp:nvSpPr>
        <dsp:cNvPr id="0" name=""/>
        <dsp:cNvSpPr/>
      </dsp:nvSpPr>
      <dsp:spPr>
        <a:xfrm>
          <a:off x="6996351" y="1428463"/>
          <a:ext cx="3519248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Professional development opportunities for faculty, especially non-tenure track</a:t>
          </a:r>
          <a:endParaRPr lang="en-US" sz="2300" kern="1200" dirty="0"/>
        </a:p>
      </dsp:txBody>
      <dsp:txXfrm>
        <a:off x="7035307" y="1467419"/>
        <a:ext cx="3441336" cy="1252135"/>
      </dsp:txXfrm>
    </dsp:sp>
    <dsp:sp modelId="{8D22D438-03C7-4229-ACB1-B1F4E822060B}">
      <dsp:nvSpPr>
        <dsp:cNvPr id="0" name=""/>
        <dsp:cNvSpPr/>
      </dsp:nvSpPr>
      <dsp:spPr>
        <a:xfrm>
          <a:off x="0" y="0"/>
          <a:ext cx="3316932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Video library of student study aids</a:t>
          </a:r>
          <a:endParaRPr lang="en-US" sz="2300" kern="1200" dirty="0"/>
        </a:p>
      </dsp:txBody>
      <dsp:txXfrm>
        <a:off x="38956" y="38956"/>
        <a:ext cx="3239020" cy="1252135"/>
      </dsp:txXfrm>
    </dsp:sp>
    <dsp:sp modelId="{DA4B5E1F-3FA5-4FEB-9156-931512831F5B}">
      <dsp:nvSpPr>
        <dsp:cNvPr id="0" name=""/>
        <dsp:cNvSpPr/>
      </dsp:nvSpPr>
      <dsp:spPr>
        <a:xfrm>
          <a:off x="3779" y="1526324"/>
          <a:ext cx="3316932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Student communities inside and outside the classroom</a:t>
          </a:r>
          <a:endParaRPr lang="en-US" sz="2300" kern="1200" dirty="0"/>
        </a:p>
      </dsp:txBody>
      <dsp:txXfrm>
        <a:off x="42735" y="1565280"/>
        <a:ext cx="3239020" cy="1252135"/>
      </dsp:txXfrm>
    </dsp:sp>
    <dsp:sp modelId="{52CBC10F-AFA8-411F-AF12-0C2A1D0B2DD6}">
      <dsp:nvSpPr>
        <dsp:cNvPr id="0" name=""/>
        <dsp:cNvSpPr/>
      </dsp:nvSpPr>
      <dsp:spPr>
        <a:xfrm>
          <a:off x="3510838" y="3"/>
          <a:ext cx="3316932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Six Sigma Green Belt certification</a:t>
          </a:r>
          <a:endParaRPr lang="en-US" sz="2300" kern="1200" dirty="0"/>
        </a:p>
      </dsp:txBody>
      <dsp:txXfrm>
        <a:off x="3549794" y="38959"/>
        <a:ext cx="3239020" cy="1252135"/>
      </dsp:txXfrm>
    </dsp:sp>
    <dsp:sp modelId="{9B601772-497D-4EDD-AC21-81FDDB4C8DB9}">
      <dsp:nvSpPr>
        <dsp:cNvPr id="0" name=""/>
        <dsp:cNvSpPr/>
      </dsp:nvSpPr>
      <dsp:spPr>
        <a:xfrm>
          <a:off x="7106392" y="0"/>
          <a:ext cx="3316932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Game Fair</a:t>
          </a:r>
          <a:endParaRPr lang="en-US" sz="2300" kern="1200" dirty="0"/>
        </a:p>
      </dsp:txBody>
      <dsp:txXfrm>
        <a:off x="7145348" y="38956"/>
        <a:ext cx="3239020" cy="1252135"/>
      </dsp:txXfrm>
    </dsp:sp>
    <dsp:sp modelId="{B809D00D-6A4D-478D-8476-B98CC9B67959}">
      <dsp:nvSpPr>
        <dsp:cNvPr id="0" name=""/>
        <dsp:cNvSpPr/>
      </dsp:nvSpPr>
      <dsp:spPr>
        <a:xfrm>
          <a:off x="3503374" y="1468174"/>
          <a:ext cx="3316932" cy="13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Peer to Peer Journal</a:t>
          </a:r>
          <a:endParaRPr lang="en-US" sz="2300" kern="1200" dirty="0"/>
        </a:p>
      </dsp:txBody>
      <dsp:txXfrm>
        <a:off x="3542330" y="1507130"/>
        <a:ext cx="3239020" cy="12521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0EC0E-D38E-4D47-89A1-5CFDAB66A59D}">
      <dsp:nvSpPr>
        <dsp:cNvPr id="0" name=""/>
        <dsp:cNvSpPr/>
      </dsp:nvSpPr>
      <dsp:spPr>
        <a:xfrm>
          <a:off x="0" y="1604"/>
          <a:ext cx="10502002" cy="1534060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Students who participated in the treatment group in Principles of Economics performed better on exams by one-half a letter grade on average.</a:t>
          </a:r>
          <a:endParaRPr lang="en-US" sz="2400" kern="1200" dirty="0"/>
        </a:p>
      </dsp:txBody>
      <dsp:txXfrm>
        <a:off x="44931" y="46535"/>
        <a:ext cx="10412140" cy="1444198"/>
      </dsp:txXfrm>
    </dsp:sp>
    <dsp:sp modelId="{4FED8CAC-AF07-4446-B65B-EE859D14D7A6}">
      <dsp:nvSpPr>
        <dsp:cNvPr id="0" name=""/>
        <dsp:cNvSpPr/>
      </dsp:nvSpPr>
      <dsp:spPr>
        <a:xfrm>
          <a:off x="3730868" y="1723199"/>
          <a:ext cx="3121609" cy="3361915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Dramatic improvements in test scores relative to homework scores  have been seen in Modern Physics, even though tests have been made increasingly more difficult.</a:t>
          </a:r>
          <a:endParaRPr lang="en-US" sz="2000" kern="1200" dirty="0"/>
        </a:p>
      </dsp:txBody>
      <dsp:txXfrm>
        <a:off x="3822297" y="1814628"/>
        <a:ext cx="2938751" cy="3179057"/>
      </dsp:txXfrm>
    </dsp:sp>
    <dsp:sp modelId="{F1990A5B-179A-41CA-B302-4389B91DF018}">
      <dsp:nvSpPr>
        <dsp:cNvPr id="0" name=""/>
        <dsp:cNvSpPr/>
      </dsp:nvSpPr>
      <dsp:spPr>
        <a:xfrm>
          <a:off x="0" y="1727062"/>
          <a:ext cx="3363506" cy="3406382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/>
            <a:t>In a Research and Writing course, the average final grade increased by almost 8 points after the redesign; the standard deviation in grades went down dramatically.</a:t>
          </a:r>
          <a:endParaRPr lang="en-US" sz="2000" kern="1200" dirty="0"/>
        </a:p>
      </dsp:txBody>
      <dsp:txXfrm>
        <a:off x="98514" y="1825576"/>
        <a:ext cx="3166478" cy="3209354"/>
      </dsp:txXfrm>
    </dsp:sp>
    <dsp:sp modelId="{224805FD-9474-436A-95CB-5C7654B60D37}">
      <dsp:nvSpPr>
        <dsp:cNvPr id="0" name=""/>
        <dsp:cNvSpPr/>
      </dsp:nvSpPr>
      <dsp:spPr>
        <a:xfrm>
          <a:off x="7252026" y="1677023"/>
          <a:ext cx="3107911" cy="345642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Students scored 8-10 points higher on increasingly more difficult exams in Engineering Management 4710 after the course was redesigned.</a:t>
          </a:r>
          <a:endParaRPr lang="en-US" sz="2000" kern="1200" dirty="0"/>
        </a:p>
      </dsp:txBody>
      <dsp:txXfrm>
        <a:off x="7343054" y="1768051"/>
        <a:ext cx="2925855" cy="3274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49EA1-5057-46F0-95A9-C86310AB9F29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A9161-5DEB-4F53-B184-908931B29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4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A9161-5DEB-4F53-B184-908931B29D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53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D124-76E4-4735-8AFC-D10E67D42CE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9A3D9-DA2F-4952-8932-68D95EBE8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6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D124-76E4-4735-8AFC-D10E67D42CE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9A3D9-DA2F-4952-8932-68D95EBE8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D124-76E4-4735-8AFC-D10E67D42CE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9A3D9-DA2F-4952-8932-68D95EBE8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59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95676" y="1842047"/>
            <a:ext cx="9296400" cy="3680339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6667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609585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121917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828754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2438339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403" y="-202684"/>
            <a:ext cx="12456737" cy="4671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655808" y="5522386"/>
            <a:ext cx="1347216" cy="108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16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D124-76E4-4735-8AFC-D10E67D42CE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9A3D9-DA2F-4952-8932-68D95EBE8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5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D124-76E4-4735-8AFC-D10E67D42CE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9A3D9-DA2F-4952-8932-68D95EBE8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3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D124-76E4-4735-8AFC-D10E67D42CE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9A3D9-DA2F-4952-8932-68D95EBE8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D124-76E4-4735-8AFC-D10E67D42CE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9A3D9-DA2F-4952-8932-68D95EBE8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5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D124-76E4-4735-8AFC-D10E67D42CE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9A3D9-DA2F-4952-8932-68D95EBE8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1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D124-76E4-4735-8AFC-D10E67D42CE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9A3D9-DA2F-4952-8932-68D95EBE8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4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D124-76E4-4735-8AFC-D10E67D42CE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9A3D9-DA2F-4952-8932-68D95EBE8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2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D124-76E4-4735-8AFC-D10E67D42CE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9A3D9-DA2F-4952-8932-68D95EBE8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2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AD124-76E4-4735-8AFC-D10E67D42CE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9A3D9-DA2F-4952-8932-68D95EBE8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0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934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Educational Research </a:t>
            </a:r>
            <a:br>
              <a:rPr lang="en-US" dirty="0"/>
            </a:br>
            <a:r>
              <a:rPr lang="en-US" dirty="0"/>
              <a:t>Mini-Grant </a:t>
            </a:r>
            <a:r>
              <a:rPr lang="en-US" dirty="0" smtClean="0"/>
              <a:t>Report</a:t>
            </a:r>
          </a:p>
          <a:p>
            <a:r>
              <a:rPr lang="en-US" sz="3600" dirty="0"/>
              <a:t>Compiled by the Center for Educational Research and Teaching Innovation (CERTI)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575"/>
            <a:ext cx="10515600" cy="1325563"/>
          </a:xfrm>
        </p:spPr>
        <p:txBody>
          <a:bodyPr/>
          <a:lstStyle/>
          <a:p>
            <a:r>
              <a:rPr lang="en-US" sz="2400" dirty="0" smtClean="0"/>
              <a:t>How Instructors Were Affected by the Project: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Introduction to a New Field of Study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422570"/>
              </p:ext>
            </p:extLst>
          </p:nvPr>
        </p:nvGraphicFramePr>
        <p:xfrm>
          <a:off x="838200" y="1503363"/>
          <a:ext cx="105156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275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Instructors Were Affected by the Project: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/>
              <a:t>Papers, Publications, Presentations and Grant Proposals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38200" y="1326236"/>
            <a:ext cx="10515600" cy="4850052"/>
            <a:chOff x="838200" y="1326236"/>
            <a:chExt cx="10515600" cy="4850052"/>
          </a:xfrm>
        </p:grpSpPr>
        <p:sp>
          <p:nvSpPr>
            <p:cNvPr id="7" name="Straight Connector 6"/>
            <p:cNvSpPr/>
            <p:nvPr/>
          </p:nvSpPr>
          <p:spPr>
            <a:xfrm>
              <a:off x="838200" y="5013688"/>
              <a:ext cx="10515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Straight Connector 7"/>
            <p:cNvSpPr/>
            <p:nvPr/>
          </p:nvSpPr>
          <p:spPr>
            <a:xfrm>
              <a:off x="838200" y="3331296"/>
              <a:ext cx="10515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Straight Connector 8"/>
            <p:cNvSpPr/>
            <p:nvPr/>
          </p:nvSpPr>
          <p:spPr>
            <a:xfrm>
              <a:off x="838200" y="1821276"/>
              <a:ext cx="10515600" cy="0"/>
            </a:xfrm>
            <a:prstGeom prst="line">
              <a:avLst/>
            </a:prstGeom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3572255" y="1326236"/>
              <a:ext cx="7781544" cy="495039"/>
            </a:xfrm>
            <a:custGeom>
              <a:avLst/>
              <a:gdLst>
                <a:gd name="connsiteX0" fmla="*/ 0 w 7781544"/>
                <a:gd name="connsiteY0" fmla="*/ 0 h 495039"/>
                <a:gd name="connsiteX1" fmla="*/ 7781544 w 7781544"/>
                <a:gd name="connsiteY1" fmla="*/ 0 h 495039"/>
                <a:gd name="connsiteX2" fmla="*/ 7781544 w 7781544"/>
                <a:gd name="connsiteY2" fmla="*/ 495039 h 495039"/>
                <a:gd name="connsiteX3" fmla="*/ 0 w 7781544"/>
                <a:gd name="connsiteY3" fmla="*/ 495039 h 495039"/>
                <a:gd name="connsiteX4" fmla="*/ 0 w 7781544"/>
                <a:gd name="connsiteY4" fmla="*/ 0 h 495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1544" h="495039">
                  <a:moveTo>
                    <a:pt x="0" y="0"/>
                  </a:moveTo>
                  <a:lnTo>
                    <a:pt x="7781544" y="0"/>
                  </a:lnTo>
                  <a:lnTo>
                    <a:pt x="7781544" y="495039"/>
                  </a:lnTo>
                  <a:lnTo>
                    <a:pt x="0" y="4950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43815" rIns="43815" bIns="43815" numCol="1" spcCol="1270" anchor="b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38200" y="1326236"/>
              <a:ext cx="2734056" cy="495039"/>
            </a:xfrm>
            <a:custGeom>
              <a:avLst/>
              <a:gdLst>
                <a:gd name="connsiteX0" fmla="*/ 82523 w 2734056"/>
                <a:gd name="connsiteY0" fmla="*/ 0 h 495039"/>
                <a:gd name="connsiteX1" fmla="*/ 2651533 w 2734056"/>
                <a:gd name="connsiteY1" fmla="*/ 0 h 495039"/>
                <a:gd name="connsiteX2" fmla="*/ 2734056 w 2734056"/>
                <a:gd name="connsiteY2" fmla="*/ 82523 h 495039"/>
                <a:gd name="connsiteX3" fmla="*/ 2734056 w 2734056"/>
                <a:gd name="connsiteY3" fmla="*/ 495039 h 495039"/>
                <a:gd name="connsiteX4" fmla="*/ 2734056 w 2734056"/>
                <a:gd name="connsiteY4" fmla="*/ 495039 h 495039"/>
                <a:gd name="connsiteX5" fmla="*/ 0 w 2734056"/>
                <a:gd name="connsiteY5" fmla="*/ 495039 h 495039"/>
                <a:gd name="connsiteX6" fmla="*/ 0 w 2734056"/>
                <a:gd name="connsiteY6" fmla="*/ 495039 h 495039"/>
                <a:gd name="connsiteX7" fmla="*/ 0 w 2734056"/>
                <a:gd name="connsiteY7" fmla="*/ 82523 h 495039"/>
                <a:gd name="connsiteX8" fmla="*/ 82523 w 2734056"/>
                <a:gd name="connsiteY8" fmla="*/ 0 h 495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34056" h="495039">
                  <a:moveTo>
                    <a:pt x="82523" y="0"/>
                  </a:moveTo>
                  <a:lnTo>
                    <a:pt x="2651533" y="0"/>
                  </a:lnTo>
                  <a:cubicBezTo>
                    <a:pt x="2697109" y="0"/>
                    <a:pt x="2734056" y="36947"/>
                    <a:pt x="2734056" y="82523"/>
                  </a:cubicBezTo>
                  <a:lnTo>
                    <a:pt x="2734056" y="495039"/>
                  </a:lnTo>
                  <a:lnTo>
                    <a:pt x="2734056" y="495039"/>
                  </a:lnTo>
                  <a:lnTo>
                    <a:pt x="0" y="495039"/>
                  </a:lnTo>
                  <a:lnTo>
                    <a:pt x="0" y="495039"/>
                  </a:lnTo>
                  <a:lnTo>
                    <a:pt x="0" y="82523"/>
                  </a:lnTo>
                  <a:cubicBezTo>
                    <a:pt x="0" y="36947"/>
                    <a:pt x="36947" y="0"/>
                    <a:pt x="82523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985" tIns="67985" rIns="67985" bIns="4381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NSF grants</a:t>
              </a:r>
              <a:endParaRPr lang="en-US" sz="23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38200" y="1821276"/>
              <a:ext cx="10515600" cy="990227"/>
            </a:xfrm>
            <a:custGeom>
              <a:avLst/>
              <a:gdLst>
                <a:gd name="connsiteX0" fmla="*/ 0 w 10515600"/>
                <a:gd name="connsiteY0" fmla="*/ 0 h 990227"/>
                <a:gd name="connsiteX1" fmla="*/ 10515600 w 10515600"/>
                <a:gd name="connsiteY1" fmla="*/ 0 h 990227"/>
                <a:gd name="connsiteX2" fmla="*/ 10515600 w 10515600"/>
                <a:gd name="connsiteY2" fmla="*/ 990227 h 990227"/>
                <a:gd name="connsiteX3" fmla="*/ 0 w 10515600"/>
                <a:gd name="connsiteY3" fmla="*/ 990227 h 990227"/>
                <a:gd name="connsiteX4" fmla="*/ 0 w 10515600"/>
                <a:gd name="connsiteY4" fmla="*/ 0 h 99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5600" h="990227">
                  <a:moveTo>
                    <a:pt x="0" y="0"/>
                  </a:moveTo>
                  <a:lnTo>
                    <a:pt x="10515600" y="0"/>
                  </a:lnTo>
                  <a:lnTo>
                    <a:pt x="10515600" y="990227"/>
                  </a:lnTo>
                  <a:lnTo>
                    <a:pt x="0" y="9902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43815" rIns="43815" bIns="43815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800" kern="1200" dirty="0" smtClean="0"/>
                <a:t>Two PIs pursued NSF educational research grants.</a:t>
              </a:r>
              <a:endParaRPr lang="en-US" sz="18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572255" y="2836256"/>
              <a:ext cx="7781544" cy="495039"/>
            </a:xfrm>
            <a:custGeom>
              <a:avLst/>
              <a:gdLst>
                <a:gd name="connsiteX0" fmla="*/ 0 w 7781544"/>
                <a:gd name="connsiteY0" fmla="*/ 0 h 495039"/>
                <a:gd name="connsiteX1" fmla="*/ 7781544 w 7781544"/>
                <a:gd name="connsiteY1" fmla="*/ 0 h 495039"/>
                <a:gd name="connsiteX2" fmla="*/ 7781544 w 7781544"/>
                <a:gd name="connsiteY2" fmla="*/ 495039 h 495039"/>
                <a:gd name="connsiteX3" fmla="*/ 0 w 7781544"/>
                <a:gd name="connsiteY3" fmla="*/ 495039 h 495039"/>
                <a:gd name="connsiteX4" fmla="*/ 0 w 7781544"/>
                <a:gd name="connsiteY4" fmla="*/ 0 h 495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1544" h="495039">
                  <a:moveTo>
                    <a:pt x="0" y="0"/>
                  </a:moveTo>
                  <a:lnTo>
                    <a:pt x="7781544" y="0"/>
                  </a:lnTo>
                  <a:lnTo>
                    <a:pt x="7781544" y="495039"/>
                  </a:lnTo>
                  <a:lnTo>
                    <a:pt x="0" y="4950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43815" rIns="43815" bIns="43815" numCol="1" spcCol="1270" anchor="b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838200" y="2488688"/>
              <a:ext cx="3220092" cy="842607"/>
            </a:xfrm>
            <a:custGeom>
              <a:avLst/>
              <a:gdLst>
                <a:gd name="connsiteX0" fmla="*/ 82523 w 2734056"/>
                <a:gd name="connsiteY0" fmla="*/ 0 h 495039"/>
                <a:gd name="connsiteX1" fmla="*/ 2651533 w 2734056"/>
                <a:gd name="connsiteY1" fmla="*/ 0 h 495039"/>
                <a:gd name="connsiteX2" fmla="*/ 2734056 w 2734056"/>
                <a:gd name="connsiteY2" fmla="*/ 82523 h 495039"/>
                <a:gd name="connsiteX3" fmla="*/ 2734056 w 2734056"/>
                <a:gd name="connsiteY3" fmla="*/ 495039 h 495039"/>
                <a:gd name="connsiteX4" fmla="*/ 2734056 w 2734056"/>
                <a:gd name="connsiteY4" fmla="*/ 495039 h 495039"/>
                <a:gd name="connsiteX5" fmla="*/ 0 w 2734056"/>
                <a:gd name="connsiteY5" fmla="*/ 495039 h 495039"/>
                <a:gd name="connsiteX6" fmla="*/ 0 w 2734056"/>
                <a:gd name="connsiteY6" fmla="*/ 495039 h 495039"/>
                <a:gd name="connsiteX7" fmla="*/ 0 w 2734056"/>
                <a:gd name="connsiteY7" fmla="*/ 82523 h 495039"/>
                <a:gd name="connsiteX8" fmla="*/ 82523 w 2734056"/>
                <a:gd name="connsiteY8" fmla="*/ 0 h 495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34056" h="495039">
                  <a:moveTo>
                    <a:pt x="82523" y="0"/>
                  </a:moveTo>
                  <a:lnTo>
                    <a:pt x="2651533" y="0"/>
                  </a:lnTo>
                  <a:cubicBezTo>
                    <a:pt x="2697109" y="0"/>
                    <a:pt x="2734056" y="36947"/>
                    <a:pt x="2734056" y="82523"/>
                  </a:cubicBezTo>
                  <a:lnTo>
                    <a:pt x="2734056" y="495039"/>
                  </a:lnTo>
                  <a:lnTo>
                    <a:pt x="2734056" y="495039"/>
                  </a:lnTo>
                  <a:lnTo>
                    <a:pt x="0" y="495039"/>
                  </a:lnTo>
                  <a:lnTo>
                    <a:pt x="0" y="495039"/>
                  </a:lnTo>
                  <a:lnTo>
                    <a:pt x="0" y="82523"/>
                  </a:lnTo>
                  <a:cubicBezTo>
                    <a:pt x="0" y="36947"/>
                    <a:pt x="36947" y="0"/>
                    <a:pt x="82523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985" tIns="67985" rIns="67985" bIns="4381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err="1" smtClean="0"/>
                <a:t>eFellows</a:t>
              </a:r>
              <a:r>
                <a:rPr lang="en-US" sz="2300" kern="1200" dirty="0" smtClean="0"/>
                <a:t> grants/</a:t>
              </a:r>
              <a:r>
                <a:rPr lang="en-US" sz="2300" kern="1200" dirty="0" err="1" smtClean="0"/>
                <a:t>ed</a:t>
              </a:r>
              <a:r>
                <a:rPr lang="en-US" sz="2300" kern="1200" dirty="0" smtClean="0"/>
                <a:t> research internal grants</a:t>
              </a:r>
              <a:endParaRPr lang="en-US" sz="23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38200" y="3331296"/>
              <a:ext cx="10515600" cy="990227"/>
            </a:xfrm>
            <a:custGeom>
              <a:avLst/>
              <a:gdLst>
                <a:gd name="connsiteX0" fmla="*/ 0 w 10515600"/>
                <a:gd name="connsiteY0" fmla="*/ 0 h 990227"/>
                <a:gd name="connsiteX1" fmla="*/ 10515600 w 10515600"/>
                <a:gd name="connsiteY1" fmla="*/ 0 h 990227"/>
                <a:gd name="connsiteX2" fmla="*/ 10515600 w 10515600"/>
                <a:gd name="connsiteY2" fmla="*/ 990227 h 990227"/>
                <a:gd name="connsiteX3" fmla="*/ 0 w 10515600"/>
                <a:gd name="connsiteY3" fmla="*/ 990227 h 990227"/>
                <a:gd name="connsiteX4" fmla="*/ 0 w 10515600"/>
                <a:gd name="connsiteY4" fmla="*/ 0 h 99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5600" h="990227">
                  <a:moveTo>
                    <a:pt x="0" y="0"/>
                  </a:moveTo>
                  <a:lnTo>
                    <a:pt x="10515600" y="0"/>
                  </a:lnTo>
                  <a:lnTo>
                    <a:pt x="10515600" y="990227"/>
                  </a:lnTo>
                  <a:lnTo>
                    <a:pt x="0" y="9902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43815" rIns="43815" bIns="43815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800" kern="1200" dirty="0" smtClean="0"/>
                <a:t>Sixteen PIs pursued campus </a:t>
              </a:r>
              <a:r>
                <a:rPr lang="en-US" sz="1800" kern="1200" dirty="0" err="1" smtClean="0"/>
                <a:t>eFellow</a:t>
              </a:r>
              <a:r>
                <a:rPr lang="en-US" sz="1800" kern="1200" dirty="0" smtClean="0"/>
                <a:t> grants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 smtClean="0"/>
                <a:t>Three PIs did multiple campus educational research mini-grants</a:t>
              </a:r>
              <a:endParaRPr lang="en-US" sz="1800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572255" y="4518648"/>
              <a:ext cx="7781544" cy="495039"/>
            </a:xfrm>
            <a:custGeom>
              <a:avLst/>
              <a:gdLst>
                <a:gd name="connsiteX0" fmla="*/ 0 w 7781544"/>
                <a:gd name="connsiteY0" fmla="*/ 0 h 495039"/>
                <a:gd name="connsiteX1" fmla="*/ 7781544 w 7781544"/>
                <a:gd name="connsiteY1" fmla="*/ 0 h 495039"/>
                <a:gd name="connsiteX2" fmla="*/ 7781544 w 7781544"/>
                <a:gd name="connsiteY2" fmla="*/ 495039 h 495039"/>
                <a:gd name="connsiteX3" fmla="*/ 0 w 7781544"/>
                <a:gd name="connsiteY3" fmla="*/ 495039 h 495039"/>
                <a:gd name="connsiteX4" fmla="*/ 0 w 7781544"/>
                <a:gd name="connsiteY4" fmla="*/ 0 h 495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1544" h="495039">
                  <a:moveTo>
                    <a:pt x="0" y="0"/>
                  </a:moveTo>
                  <a:lnTo>
                    <a:pt x="7781544" y="0"/>
                  </a:lnTo>
                  <a:lnTo>
                    <a:pt x="7781544" y="495039"/>
                  </a:lnTo>
                  <a:lnTo>
                    <a:pt x="0" y="4950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43815" rIns="43815" bIns="43815" numCol="1" spcCol="1270" anchor="b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38200" y="4346275"/>
              <a:ext cx="2734056" cy="839785"/>
            </a:xfrm>
            <a:custGeom>
              <a:avLst/>
              <a:gdLst>
                <a:gd name="connsiteX0" fmla="*/ 139992 w 2734056"/>
                <a:gd name="connsiteY0" fmla="*/ 0 h 839785"/>
                <a:gd name="connsiteX1" fmla="*/ 2594064 w 2734056"/>
                <a:gd name="connsiteY1" fmla="*/ 0 h 839785"/>
                <a:gd name="connsiteX2" fmla="*/ 2734056 w 2734056"/>
                <a:gd name="connsiteY2" fmla="*/ 139992 h 839785"/>
                <a:gd name="connsiteX3" fmla="*/ 2734056 w 2734056"/>
                <a:gd name="connsiteY3" fmla="*/ 839785 h 839785"/>
                <a:gd name="connsiteX4" fmla="*/ 2734056 w 2734056"/>
                <a:gd name="connsiteY4" fmla="*/ 839785 h 839785"/>
                <a:gd name="connsiteX5" fmla="*/ 0 w 2734056"/>
                <a:gd name="connsiteY5" fmla="*/ 839785 h 839785"/>
                <a:gd name="connsiteX6" fmla="*/ 0 w 2734056"/>
                <a:gd name="connsiteY6" fmla="*/ 839785 h 839785"/>
                <a:gd name="connsiteX7" fmla="*/ 0 w 2734056"/>
                <a:gd name="connsiteY7" fmla="*/ 139992 h 839785"/>
                <a:gd name="connsiteX8" fmla="*/ 139992 w 2734056"/>
                <a:gd name="connsiteY8" fmla="*/ 0 h 839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34056" h="839785">
                  <a:moveTo>
                    <a:pt x="139992" y="0"/>
                  </a:moveTo>
                  <a:lnTo>
                    <a:pt x="2594064" y="0"/>
                  </a:lnTo>
                  <a:cubicBezTo>
                    <a:pt x="2671379" y="0"/>
                    <a:pt x="2734056" y="62677"/>
                    <a:pt x="2734056" y="139992"/>
                  </a:cubicBezTo>
                  <a:lnTo>
                    <a:pt x="2734056" y="839785"/>
                  </a:lnTo>
                  <a:lnTo>
                    <a:pt x="2734056" y="839785"/>
                  </a:lnTo>
                  <a:lnTo>
                    <a:pt x="0" y="839785"/>
                  </a:lnTo>
                  <a:lnTo>
                    <a:pt x="0" y="839785"/>
                  </a:lnTo>
                  <a:lnTo>
                    <a:pt x="0" y="139992"/>
                  </a:lnTo>
                  <a:cubicBezTo>
                    <a:pt x="0" y="62677"/>
                    <a:pt x="62677" y="0"/>
                    <a:pt x="139992" y="0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4817" tIns="84817" rIns="84817" bIns="4381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Papers, publications and presentations</a:t>
              </a:r>
              <a:endParaRPr lang="en-US" sz="230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38200" y="5186061"/>
              <a:ext cx="10515600" cy="990227"/>
            </a:xfrm>
            <a:custGeom>
              <a:avLst/>
              <a:gdLst>
                <a:gd name="connsiteX0" fmla="*/ 0 w 10515600"/>
                <a:gd name="connsiteY0" fmla="*/ 0 h 990227"/>
                <a:gd name="connsiteX1" fmla="*/ 10515600 w 10515600"/>
                <a:gd name="connsiteY1" fmla="*/ 0 h 990227"/>
                <a:gd name="connsiteX2" fmla="*/ 10515600 w 10515600"/>
                <a:gd name="connsiteY2" fmla="*/ 990227 h 990227"/>
                <a:gd name="connsiteX3" fmla="*/ 0 w 10515600"/>
                <a:gd name="connsiteY3" fmla="*/ 990227 h 990227"/>
                <a:gd name="connsiteX4" fmla="*/ 0 w 10515600"/>
                <a:gd name="connsiteY4" fmla="*/ 0 h 99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15600" h="990227">
                  <a:moveTo>
                    <a:pt x="0" y="0"/>
                  </a:moveTo>
                  <a:lnTo>
                    <a:pt x="10515600" y="0"/>
                  </a:lnTo>
                  <a:lnTo>
                    <a:pt x="10515600" y="990227"/>
                  </a:lnTo>
                  <a:lnTo>
                    <a:pt x="0" y="99022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815" tIns="43815" rIns="43815" bIns="43815" numCol="1" spcCol="1270" anchor="t" anchorCtr="0">
              <a:noAutofit/>
            </a:bodyPr>
            <a:lstStyle/>
            <a:p>
              <a:pPr marL="285750" lvl="1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dirty="0" smtClean="0"/>
                <a:t>Nine PIs produced one or more of the following: </a:t>
              </a:r>
              <a:r>
                <a:rPr lang="en-US" dirty="0"/>
                <a:t>conference presentations, refereed journal papers, refereed conference papers, poster presentations, </a:t>
              </a:r>
              <a:r>
                <a:rPr lang="en-US" dirty="0" smtClean="0"/>
                <a:t>a textbook, material, and </a:t>
              </a:r>
              <a:r>
                <a:rPr lang="en-US" dirty="0"/>
                <a:t>digital resources for </a:t>
              </a:r>
              <a:r>
                <a:rPr lang="en-US" dirty="0" smtClean="0"/>
                <a:t>a textbook</a:t>
              </a:r>
              <a:r>
                <a:rPr lang="en-US" dirty="0"/>
                <a:t>.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9201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5425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Instructors Were Affected by the Project: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Unexpected Outcomes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018777"/>
              </p:ext>
            </p:extLst>
          </p:nvPr>
        </p:nvGraphicFramePr>
        <p:xfrm>
          <a:off x="1043683" y="15509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1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Students Were Affected by the Projects:</a:t>
            </a:r>
            <a:br>
              <a:rPr lang="en-US" sz="2400" dirty="0" smtClean="0"/>
            </a:br>
            <a:r>
              <a:rPr lang="en-US" sz="3600" dirty="0" smtClean="0"/>
              <a:t>Improved Student Learning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56714"/>
              </p:ext>
            </p:extLst>
          </p:nvPr>
        </p:nvGraphicFramePr>
        <p:xfrm>
          <a:off x="838200" y="1379333"/>
          <a:ext cx="10515600" cy="5133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37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Students Were Affected by the Projects: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Increased Engagement with Instructors and Peers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871060"/>
              </p:ext>
            </p:extLst>
          </p:nvPr>
        </p:nvGraphicFramePr>
        <p:xfrm>
          <a:off x="838200" y="1335088"/>
          <a:ext cx="10515600" cy="482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80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Mini-Grant Project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4659"/>
            <a:ext cx="10515600" cy="4632180"/>
          </a:xfrm>
        </p:spPr>
        <p:txBody>
          <a:bodyPr>
            <a:normAutofit/>
          </a:bodyPr>
          <a:lstStyle/>
          <a:p>
            <a:r>
              <a:rPr lang="en-US" dirty="0" smtClean="0"/>
              <a:t>Twenty-six current Missouri S&amp;T faculty did educational research mini-grant projects in their classrooms through CERTI over a five-year time span from 2011-2016. Of these, 18 agreed to do interviews and discuss 20 unique research projects.</a:t>
            </a:r>
          </a:p>
          <a:p>
            <a:r>
              <a:rPr lang="en-US" dirty="0" smtClean="0"/>
              <a:t>At the time of the funding, they were comprised of: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11 projects were from the College of Arts, Sciences &amp; Business and 9 were from the College of Engineering and Computing.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77852"/>
              </p:ext>
            </p:extLst>
          </p:nvPr>
        </p:nvGraphicFramePr>
        <p:xfrm>
          <a:off x="1527904" y="3693069"/>
          <a:ext cx="812799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5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2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6 full professors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6 associate professors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6 assistant professors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 lecturer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 non-tenure track faculty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 tenured or tenure-track faculty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76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The participants,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8205"/>
            <a:ext cx="10515600" cy="4351338"/>
          </a:xfrm>
        </p:spPr>
        <p:txBody>
          <a:bodyPr/>
          <a:lstStyle/>
          <a:p>
            <a:r>
              <a:rPr lang="en-US" sz="2400" dirty="0" smtClean="0"/>
              <a:t>11 departments were represented; 1 project was multi-disciplinary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40611"/>
              </p:ext>
            </p:extLst>
          </p:nvPr>
        </p:nvGraphicFramePr>
        <p:xfrm>
          <a:off x="1919980" y="1588687"/>
          <a:ext cx="81280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0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0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projects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projects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Biological Sciences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Engineering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Management &amp; Systems Engineering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Business &amp; Information Technology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English &amp; Technical Communications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Chemical Engineering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Mathematics &amp; Statistics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Chemistry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Mechanical &amp;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Aerospace Engineering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Civil, Architectural &amp;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Environmental Engineering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Physics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Economics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Multi-Disciplinary*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300547" y="5934670"/>
            <a:ext cx="812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*The </a:t>
            </a:r>
            <a:r>
              <a:rPr lang="en-US" sz="1600" dirty="0"/>
              <a:t>departments of engineering management and systems engineering; civil, architectural and environmental engineering; and mechanical and aerospace engineering </a:t>
            </a:r>
            <a:r>
              <a:rPr lang="en-US" sz="1600" dirty="0" smtClean="0"/>
              <a:t>collaborated.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135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72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How Instructors Were Affected By The Projects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802421"/>
              </p:ext>
            </p:extLst>
          </p:nvPr>
        </p:nvGraphicFramePr>
        <p:xfrm>
          <a:off x="838200" y="141328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20878" y="5441457"/>
            <a:ext cx="966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5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Students Were Affected by the Projects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680875"/>
              </p:ext>
            </p:extLst>
          </p:nvPr>
        </p:nvGraphicFramePr>
        <p:xfrm>
          <a:off x="735013" y="1538288"/>
          <a:ext cx="105156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598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40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How Instructors Were Affected by the Project: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4000" dirty="0" smtClean="0"/>
              <a:t>Increased satisfaction in teaching the course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820784"/>
              </p:ext>
            </p:extLst>
          </p:nvPr>
        </p:nvGraphicFramePr>
        <p:xfrm>
          <a:off x="735013" y="10033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648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3396"/>
            <a:ext cx="10515600" cy="1325563"/>
          </a:xfrm>
        </p:spPr>
        <p:txBody>
          <a:bodyPr/>
          <a:lstStyle/>
          <a:p>
            <a:r>
              <a:rPr lang="en-US" sz="2400" dirty="0" smtClean="0"/>
              <a:t>How Instructors Were Affected by the Project: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New Collaborations Developed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123131"/>
              </p:ext>
            </p:extLst>
          </p:nvPr>
        </p:nvGraphicFramePr>
        <p:xfrm>
          <a:off x="838200" y="1282700"/>
          <a:ext cx="10515600" cy="4894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38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2892"/>
            <a:ext cx="10515600" cy="1325563"/>
          </a:xfrm>
        </p:spPr>
        <p:txBody>
          <a:bodyPr/>
          <a:lstStyle/>
          <a:p>
            <a:r>
              <a:rPr lang="en-US" sz="2400" dirty="0" smtClean="0"/>
              <a:t>How Instructors Were Affected by the Project: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Improved End of Course Evaluations Scores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843638"/>
              </p:ext>
            </p:extLst>
          </p:nvPr>
        </p:nvGraphicFramePr>
        <p:xfrm>
          <a:off x="838200" y="1416050"/>
          <a:ext cx="10515600" cy="4760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689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40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How Instructors Were Affected by the Project: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New Insights About How Students Learn and How to Teach Them More Effectively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898738"/>
              </p:ext>
            </p:extLst>
          </p:nvPr>
        </p:nvGraphicFramePr>
        <p:xfrm>
          <a:off x="1055955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264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MDD">
      <a:dk1>
        <a:srgbClr val="509E2F"/>
      </a:dk1>
      <a:lt1>
        <a:srgbClr val="B2B4B2"/>
      </a:lt1>
      <a:dk2>
        <a:srgbClr val="509E6F"/>
      </a:dk2>
      <a:lt2>
        <a:srgbClr val="FFFFFF"/>
      </a:lt2>
      <a:accent1>
        <a:srgbClr val="78BE20"/>
      </a:accent1>
      <a:accent2>
        <a:srgbClr val="003B49"/>
      </a:accent2>
      <a:accent3>
        <a:srgbClr val="FDDA24"/>
      </a:accent3>
      <a:accent4>
        <a:srgbClr val="E87722"/>
      </a:accent4>
      <a:accent5>
        <a:srgbClr val="2DCCD3"/>
      </a:accent5>
      <a:accent6>
        <a:srgbClr val="005F83"/>
      </a:accent6>
      <a:hlink>
        <a:srgbClr val="2BC3C9"/>
      </a:hlink>
      <a:folHlink>
        <a:srgbClr val="E0621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1993</TotalTime>
  <Words>1268</Words>
  <Application>Microsoft Office PowerPoint</Application>
  <PresentationFormat>Widescreen</PresentationFormat>
  <Paragraphs>116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Encode Sans Normal Black</vt:lpstr>
      <vt:lpstr>Orgon Slab Medium</vt:lpstr>
      <vt:lpstr>Office Theme</vt:lpstr>
      <vt:lpstr>Custom Design</vt:lpstr>
      <vt:lpstr>PowerPoint Presentation</vt:lpstr>
      <vt:lpstr>Mini-Grant Project Participants</vt:lpstr>
      <vt:lpstr>The participants, cont.</vt:lpstr>
      <vt:lpstr>How Instructors Were Affected By The Projects</vt:lpstr>
      <vt:lpstr>How Students Were Affected by the Projects</vt:lpstr>
      <vt:lpstr>How Instructors Were Affected by the Project:  Increased satisfaction in teaching the course </vt:lpstr>
      <vt:lpstr>How Instructors Were Affected by the Project:  New Collaborations Developed</vt:lpstr>
      <vt:lpstr>How Instructors Were Affected by the Project:  Improved End of Course Evaluations Scores</vt:lpstr>
      <vt:lpstr>How Instructors Were Affected by the Project:  New Insights About How Students Learn and How to Teach Them More Effectively</vt:lpstr>
      <vt:lpstr>How Instructors Were Affected by the Project:  Introduction to a New Field of Study</vt:lpstr>
      <vt:lpstr>How Instructors Were Affected by the Project:  Papers, Publications, Presentations and Grant Proposals</vt:lpstr>
      <vt:lpstr>How Instructors Were Affected by the Project:  Unexpected Outcomes</vt:lpstr>
      <vt:lpstr>How Students Were Affected by the Projects: Improved Student Learning</vt:lpstr>
      <vt:lpstr>How Students Were Affected by the Projects: Increased Engagement with Instructors and Peers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Research  Mini-Grant Report</dc:title>
  <dc:creator>Hagni, Diane M.</dc:creator>
  <cp:lastModifiedBy>Hagni, Diane M.</cp:lastModifiedBy>
  <cp:revision>88</cp:revision>
  <dcterms:created xsi:type="dcterms:W3CDTF">2017-08-03T18:25:09Z</dcterms:created>
  <dcterms:modified xsi:type="dcterms:W3CDTF">2019-09-04T19:53:04Z</dcterms:modified>
</cp:coreProperties>
</file>